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95" r:id="rId4"/>
    <p:sldId id="276" r:id="rId5"/>
    <p:sldId id="257" r:id="rId6"/>
    <p:sldId id="296" r:id="rId7"/>
    <p:sldId id="279" r:id="rId8"/>
    <p:sldId id="314" r:id="rId9"/>
    <p:sldId id="281" r:id="rId10"/>
    <p:sldId id="298" r:id="rId11"/>
    <p:sldId id="282" r:id="rId12"/>
    <p:sldId id="316" r:id="rId13"/>
    <p:sldId id="256" r:id="rId14"/>
    <p:sldId id="317" r:id="rId15"/>
    <p:sldId id="318" r:id="rId16"/>
    <p:sldId id="319" r:id="rId17"/>
    <p:sldId id="27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0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0" y="202131"/>
            <a:ext cx="481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smtClean="0">
                <a:latin typeface="+mj-lt"/>
              </a:rPr>
              <a:t>ỦY BAN NHÂN DÂN QUẬN LONG BIÊN</a:t>
            </a:r>
          </a:p>
          <a:p>
            <a:pPr algn="ctr"/>
            <a:r>
              <a:rPr lang="vi-VN" sz="1600" b="1" smtClean="0">
                <a:latin typeface="+mj-lt"/>
              </a:rPr>
              <a:t>TRƯỜNG MẦM NON ĐỨC GIANG</a:t>
            </a:r>
            <a:endParaRPr lang="vi-VN" sz="1600" b="1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9" y="642115"/>
            <a:ext cx="1121761" cy="1146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00683" y="2024060"/>
            <a:ext cx="7892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smtClean="0">
                <a:ln w="0"/>
                <a:solidFill>
                  <a:srgbClr val="FF0000"/>
                </a:solidFill>
                <a:latin typeface="+mj-lt"/>
              </a:rPr>
              <a:t>LĨNH VỰC PHÁT TRIỂN THẨM MỸ</a:t>
            </a:r>
            <a:endParaRPr lang="en-US" sz="3600" b="1" cap="none" spc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1911" y="2967335"/>
            <a:ext cx="550823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Đề tài: Dạy hát “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búp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bê</a:t>
            </a: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       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NH: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Bé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khỏe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bé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ngoan</a:t>
            </a:r>
            <a:endParaRPr lang="vi-VN" sz="3600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Lứa tuổi: 24 – 36 </a:t>
            </a:r>
            <a:r>
              <a:rPr lang="vi-VN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tháng</a:t>
            </a:r>
            <a:endParaRPr lang="en-US" sz="3600" b="0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Giáo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viên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Phạm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Thị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Châm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9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53148" y="3060105"/>
            <a:ext cx="7118843" cy="142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khỏe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ngoan</a:t>
            </a:r>
            <a:endParaRPr lang="en-US" sz="4400" b="1" dirty="0" smtClean="0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Hiên</a:t>
            </a:r>
            <a:endParaRPr lang="vi-VN" sz="3200" dirty="0">
              <a:solidFill>
                <a:srgbClr val="00B0F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19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7944"/>
          </a:xfrm>
          <a:prstGeom prst="rect">
            <a:avLst/>
          </a:prstGeom>
        </p:spPr>
      </p:pic>
      <p:pic>
        <p:nvPicPr>
          <p:cNvPr id="2" name="10.3 Bé khỏe bé ngoan Karaok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806" y="570379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"/>
    </mc:Choice>
    <mc:Fallback xmlns="">
      <p:transition spd="slow" advTm="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2514984" y="610429"/>
            <a:ext cx="3882706" cy="9757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!!2"/>
          <p:cNvSpPr/>
          <p:nvPr/>
        </p:nvSpPr>
        <p:spPr>
          <a:xfrm>
            <a:off x="7038935" y="3175641"/>
            <a:ext cx="4693783" cy="1413243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Bài hát: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Bé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khỏe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bé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ngoan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+mj-lt"/>
              </a:rPr>
              <a:t>Sáng tác: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Nguyễn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Văn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Hiên</a:t>
            </a:r>
            <a:endParaRPr lang="vi-VN" sz="24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51" y="2351315"/>
            <a:ext cx="5085183" cy="3694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0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 rot="20085307">
            <a:off x="7011143" y="1145608"/>
            <a:ext cx="4495046" cy="4752084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7093819" y="1771049"/>
            <a:ext cx="4037601" cy="32599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Bài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hát 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nói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18217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50" y="1926985"/>
            <a:ext cx="4901787" cy="3904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287970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49611" y="3123706"/>
            <a:ext cx="29306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10.2 BeKhoeBe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55" end="114273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2080" y="575044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401341" y="1529524"/>
            <a:ext cx="522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Xin </a:t>
            </a:r>
            <a:r>
              <a:rPr lang="vi-VN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chào và hẹn gặp lại!</a:t>
            </a:r>
            <a:endParaRPr lang="en-US" sz="8000" b="1" dirty="0">
              <a:latin typeface="#9Slide05 DreamScriptPro" panose="02000000000000000000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0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95">
        <p:blinds dir="vert"/>
      </p:transition>
    </mc:Choice>
    <mc:Fallback xmlns="">
      <p:transition spd="slow" advTm="3609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51728" y="2136374"/>
            <a:ext cx="6474637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Cô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trẻ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b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“Búp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bê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vi-VN" sz="4400" dirty="0">
              <a:solidFill>
                <a:srgbClr val="00B0F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34" b="57"/>
          <a:stretch/>
        </p:blipFill>
        <p:spPr>
          <a:xfrm>
            <a:off x="0" y="1"/>
            <a:ext cx="12186488" cy="701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59545" y="1930514"/>
            <a:ext cx="5067413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Bài hát: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búp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bê</a:t>
            </a:r>
            <a:endParaRPr lang="vi-VN" sz="40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Sáng tác: </a:t>
            </a:r>
            <a:r>
              <a:rPr lang="en-US" sz="3600" b="0" i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Mông</a:t>
            </a:r>
            <a:r>
              <a:rPr lang="en-US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i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Lợi</a:t>
            </a:r>
            <a:r>
              <a:rPr lang="en-US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Chung</a:t>
            </a:r>
            <a:endParaRPr lang="vi-VN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1214" y="3123706"/>
            <a:ext cx="2927404" cy="9863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1</a:t>
            </a:r>
            <a:endPara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0.- Em búp bê bea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1314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91" y="62586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2039123" y="675742"/>
            <a:ext cx="5286568" cy="13768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cô hát bài gì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7038935" y="3175641"/>
            <a:ext cx="4693783" cy="1413243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Bài hát: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búp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bê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+mj-lt"/>
              </a:rPr>
              <a:t>Sáng tác: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Mông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Lợi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Chung</a:t>
            </a:r>
            <a:endParaRPr lang="vi-VN" sz="24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23" y="2412562"/>
            <a:ext cx="3882706" cy="4005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49611" y="3123706"/>
            <a:ext cx="29306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0.- Em búp bê bea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1314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91" y="62586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3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 rot="20085307">
            <a:off x="7011143" y="1145608"/>
            <a:ext cx="4495046" cy="4752084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7093819" y="1771049"/>
            <a:ext cx="4290680" cy="32599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pPr algn="just"/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Bài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hát nói về 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bạn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búp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bê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còn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nhỏ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nhưng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rất ngoan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khóc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nhè</a:t>
            </a:r>
            <a:endParaRPr lang="vi-VN" sz="22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18217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513919" y="18316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hát nói </a:t>
            </a:r>
            <a:r>
              <a:rPr lang="vi-VN" sz="2400" b="1" smtClean="0">
                <a:solidFill>
                  <a:srgbClr val="FF0000"/>
                </a:solidFill>
                <a:latin typeface="+mj-lt"/>
              </a:rPr>
              <a:t>về điều gì?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98" y="1892874"/>
            <a:ext cx="4919961" cy="398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99" y="-297"/>
            <a:ext cx="12294128" cy="6858594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 rot="20085307">
            <a:off x="6386855" y="1376225"/>
            <a:ext cx="5540445" cy="5141176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6805902" y="1941689"/>
            <a:ext cx="4750515" cy="4027264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rPr>
              <a:t>Bài</a:t>
            </a:r>
            <a:r>
              <a:rPr kumimoji="0" lang="vi-VN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rPr>
              <a:t> hát có giai điệu vui tươi, nhí nhảnh,  phấn khởi</a:t>
            </a:r>
            <a:endParaRPr lang="vi-VN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773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045465" y="20943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+mj-lt"/>
              </a:rPr>
              <a:t>Bài hát có giai điệu như thế nào?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08" y="1423104"/>
            <a:ext cx="4859261" cy="3803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86947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7754" y="962689"/>
            <a:ext cx="24641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hát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10.- Em búp bê beat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131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91" y="62586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0"/>
    </mc:Choice>
    <mc:Fallback xmlns="">
      <p:transition spd="slow" advTm="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4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7|1.5|8.3|2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217</Words>
  <Application>Microsoft Office PowerPoint</Application>
  <PresentationFormat>Widescreen</PresentationFormat>
  <Paragraphs>31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AmpleSoft Thin</vt:lpstr>
      <vt:lpstr>#9Slide05 DreamScriptPro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138</cp:revision>
  <dcterms:created xsi:type="dcterms:W3CDTF">2021-11-13T12:42:20Z</dcterms:created>
  <dcterms:modified xsi:type="dcterms:W3CDTF">2024-10-16T12:56:09Z</dcterms:modified>
</cp:coreProperties>
</file>