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0" r:id="rId6"/>
    <p:sldId id="257" r:id="rId7"/>
    <p:sldId id="258" r:id="rId8"/>
    <p:sldId id="259" r:id="rId9"/>
    <p:sldId id="262" r:id="rId10"/>
    <p:sldId id="261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5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0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FA169-AFEA-4328-B7F2-DAD864ED28A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4CE2-1A77-45DD-9B43-FA6EC6A6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8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148" y="227842"/>
            <a:ext cx="9144000" cy="11040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  <a:b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en-US" sz="3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20278"/>
            <a:ext cx="9144000" cy="3101008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NGÔN NGỮ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( 3-4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̉n ghi Mớ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0507" y="6232525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28EBD-33BD-EB79-DC50-420FDC129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87" y="1556873"/>
            <a:ext cx="1471825" cy="14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58" y="1912711"/>
            <a:ext cx="7730170" cy="4351338"/>
          </a:xfrm>
        </p:spPr>
      </p:pic>
      <p:sp>
        <p:nvSpPr>
          <p:cNvPr id="7" name="Rounded Rectangle 6"/>
          <p:cNvSpPr/>
          <p:nvPr/>
        </p:nvSpPr>
        <p:spPr>
          <a:xfrm>
            <a:off x="0" y="1912711"/>
            <a:ext cx="4103258" cy="3595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̉n ghi Mới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6065" y="1431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042" y="4001294"/>
            <a:ext cx="3109229" cy="1176630"/>
          </a:xfrm>
          <a:prstGeom prst="rect">
            <a:avLst/>
          </a:prstGeom>
        </p:spPr>
      </p:pic>
      <p:sp>
        <p:nvSpPr>
          <p:cNvPr id="7" name="Round Single Corner Rectangle 6"/>
          <p:cNvSpPr/>
          <p:nvPr/>
        </p:nvSpPr>
        <p:spPr>
          <a:xfrm>
            <a:off x="1881185" y="5107991"/>
            <a:ext cx="3091543" cy="1045661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ản ghi Mới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0118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  <p:pic>
        <p:nvPicPr>
          <p:cNvPr id="3" name="Bản ghi Mới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437" y="540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626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C 0.02995 -0.03796 0.075 -0.06204 0.125 -0.06204 C 0.175 -0.06204 0.22005 -0.03796 0.25 3.7037E-7 C 0.22005 0.03796 0.175 0.06204 0.125 0.06204 C 0.075 0.06204 0.02995 0.03796 0 3.7037E-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865741"/>
            <a:ext cx="9592942" cy="6302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9" y="-70304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428497896292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7706" y="1255259"/>
            <a:ext cx="8024271" cy="4414690"/>
          </a:xfrm>
          <a:prstGeom prst="flowChartAlternateProcess">
            <a:avLst/>
          </a:prstGeom>
        </p:spPr>
      </p:pic>
      <p:pic>
        <p:nvPicPr>
          <p:cNvPr id="3" name="Bản ghi Mới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07891" y="1051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2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6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II.Phương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4284978954655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3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4286" y="1502230"/>
            <a:ext cx="11059885" cy="5138056"/>
          </a:xfrm>
        </p:spPr>
      </p:pic>
      <p:pic>
        <p:nvPicPr>
          <p:cNvPr id="3" name="Bản ghi Mới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4171" y="1084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5658"/>
            <a:ext cx="10515600" cy="5094513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637" y="62701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153399" y="2068285"/>
            <a:ext cx="3200401" cy="11724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5131934"/>
            <a:ext cx="3026229" cy="10450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10515599" cy="5872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5174"/>
            <a:ext cx="10515600" cy="107178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33" y="4506686"/>
            <a:ext cx="3041766" cy="1670277"/>
          </a:xfrm>
          <a:prstGeom prst="rect">
            <a:avLst/>
          </a:prstGeom>
        </p:spPr>
      </p:pic>
      <p:pic>
        <p:nvPicPr>
          <p:cNvPr id="3" name="Bản ghi Mới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04637" y="61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351338"/>
          </a:xfrm>
        </p:spPr>
      </p:pic>
      <p:pic>
        <p:nvPicPr>
          <p:cNvPr id="3" name="Bản ghi Mới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6599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  <p:pic>
        <p:nvPicPr>
          <p:cNvPr id="3" name="Bản ghi Mới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99183" y="63021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0" y="365125"/>
            <a:ext cx="10112829" cy="701675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62742"/>
            <a:ext cx="11353800" cy="5442857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              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94" y="3548743"/>
            <a:ext cx="3655637" cy="2039739"/>
          </a:xfrm>
          <a:prstGeom prst="rect">
            <a:avLst/>
          </a:prstGeom>
        </p:spPr>
      </p:pic>
      <p:pic>
        <p:nvPicPr>
          <p:cNvPr id="4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04637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226</Words>
  <Application>Microsoft Office PowerPoint</Application>
  <PresentationFormat>Widescreen</PresentationFormat>
  <Paragraphs>38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PHÒNG GD &amp; ĐT QUẬN LONG BIÊN TRƯỜNG MẦM NON BỒ ĐỀ</vt:lpstr>
      <vt:lpstr>I. Ổn định tổ chức: Hát “ Nhớ ơn bác”</vt:lpstr>
      <vt:lpstr>II.Phương pháp tổ chức: Bài thơ “Bác Hồ của em”</vt:lpstr>
      <vt:lpstr>* Đàm thoại:</vt:lpstr>
      <vt:lpstr>Cô đọc thơ: Bác Hồ của em</vt:lpstr>
      <vt:lpstr>Chỉ còn câu chuyện Chỉ còn bài thơ</vt:lpstr>
      <vt:lpstr>Mà sao em thấy Bác sao rất gần</vt:lpstr>
      <vt:lpstr>Năm điều bác dạy Mãi còn vang ngân</vt:lpstr>
      <vt:lpstr>Giảng giải nội dung</vt:lpstr>
      <vt:lpstr>Đàm thoại - Giảng giải - Trích dẫn </vt:lpstr>
      <vt:lpstr>Câu thơ nào nói lên điều đó?</vt:lpstr>
      <vt:lpstr>Chúng ta phải học tập theo ai nhỉ?</vt:lpstr>
      <vt:lpstr>* Dạy trẻ đọc thơ</vt:lpstr>
      <vt:lpstr>XIN CHÀO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2023-04-22T01:13:58Z</dcterms:created>
  <dcterms:modified xsi:type="dcterms:W3CDTF">2024-05-09T08:44:36Z</dcterms:modified>
</cp:coreProperties>
</file>