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92" r:id="rId3"/>
    <p:sldId id="293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F723-05BB-C416-B8C7-4C4C75E6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C514B-9EF6-D2B9-0867-BF7461352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9105418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8E97A-6FFB-3982-0F15-A6902DF173A5}"/>
              </a:ext>
            </a:extLst>
          </p:cNvPr>
          <p:cNvSpPr txBox="1"/>
          <p:nvPr/>
        </p:nvSpPr>
        <p:spPr>
          <a:xfrm>
            <a:off x="2247314" y="384473"/>
            <a:ext cx="4649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99552-D711-F44B-4BDE-6102C974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14837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29360-3A0D-D5E3-736B-1FEC7C001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06738"/>
            <a:ext cx="8229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tuổi: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(3-4 tuổi)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B853E8-CE52-7CC0-5EFF-C6BC26229C04}"/>
              </a:ext>
            </a:extLst>
          </p:cNvPr>
          <p:cNvCxnSpPr>
            <a:cxnSpLocks/>
          </p:cNvCxnSpPr>
          <p:nvPr/>
        </p:nvCxnSpPr>
        <p:spPr>
          <a:xfrm>
            <a:off x="3429000" y="9906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46148" y="2712583"/>
            <a:ext cx="2482638" cy="25079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60442" y="2712583"/>
            <a:ext cx="2454049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32805" y="3078378"/>
            <a:ext cx="1885950" cy="2127579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32805" y="307837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29830" y="3040275"/>
            <a:ext cx="11076" cy="21656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63478" y="3078379"/>
            <a:ext cx="8522" cy="21275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905000"/>
            <a:ext cx="3352800" cy="353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CHƯƠNG TRÌNH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1411307"/>
            <a:ext cx="2819400" cy="28558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9800" y="1350783"/>
            <a:ext cx="4191000" cy="434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0" y="1600200"/>
            <a:ext cx="4114800" cy="474195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6400" y="1524000"/>
            <a:ext cx="4724400" cy="4894352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076" name="Picture 4" descr="0111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2667000" y="647700"/>
            <a:ext cx="4572000" cy="129540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1.Ổn định tổ chức</a:t>
            </a: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6096000" y="228600"/>
            <a:ext cx="1600200" cy="83820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341563" y="2209800"/>
            <a:ext cx="4135437" cy="3657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41265"/>
      </p:ext>
    </p:extLst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21138" y="26096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590800"/>
            <a:ext cx="2914650" cy="29718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5908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590800"/>
            <a:ext cx="0" cy="297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561050"/>
            <a:ext cx="0" cy="30312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A02D42A-3D88-28AF-338C-4FB1B1A7E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8A9ADD-7A0A-ED1E-01CD-AA7D0A4DE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2" name="Picture 4" descr="0111 (25)">
            <a:extLst>
              <a:ext uri="{FF2B5EF4-FFF2-40B4-BE49-F238E27FC236}">
                <a16:creationId xmlns:a16="http://schemas.microsoft.com/office/drawing/2014/main" id="{68C241CE-E46E-BA6A-4A9D-9A97BFA0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6">
            <a:extLst>
              <a:ext uri="{FF2B5EF4-FFF2-40B4-BE49-F238E27FC236}">
                <a16:creationId xmlns:a16="http://schemas.microsoft.com/office/drawing/2014/main" id="{D06EB9A4-7493-7658-5E12-622B375CB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1692275"/>
            <a:ext cx="4572000" cy="1943100"/>
          </a:xfrm>
          <a:prstGeom prst="cloudCallout">
            <a:avLst>
              <a:gd name="adj1" fmla="val -22778"/>
              <a:gd name="adj2" fmla="val 32352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66"/>
                </a:solidFill>
              </a:rPr>
              <a:t>2.Phương pháp, hình thức tổ chức:</a:t>
            </a:r>
          </a:p>
        </p:txBody>
      </p:sp>
      <p:sp>
        <p:nvSpPr>
          <p:cNvPr id="7174" name="AutoShape 7">
            <a:extLst>
              <a:ext uri="{FF2B5EF4-FFF2-40B4-BE49-F238E27FC236}">
                <a16:creationId xmlns:a16="http://schemas.microsoft.com/office/drawing/2014/main" id="{0E4F9ACF-CF63-7661-319C-92B2BB3BF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8600"/>
            <a:ext cx="1600200" cy="838200"/>
          </a:xfrm>
          <a:prstGeom prst="cloudCallout">
            <a:avLst>
              <a:gd name="adj1" fmla="val -8829"/>
              <a:gd name="adj2" fmla="val 24431"/>
            </a:avLst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en-US"/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3000" y="1621892"/>
            <a:ext cx="3276600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3482" y="1447800"/>
            <a:ext cx="3810000" cy="36479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85073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80847" y="2494687"/>
            <a:ext cx="3200401" cy="32693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80847" y="2523211"/>
            <a:ext cx="3200401" cy="3208311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114300" y="3132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1912" y="2569258"/>
            <a:ext cx="2857500" cy="304939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26926" y="2539977"/>
            <a:ext cx="290336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02658" y="2567848"/>
            <a:ext cx="9002" cy="303410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08481" y="5604908"/>
            <a:ext cx="2940255" cy="2749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47926" y="2527451"/>
            <a:ext cx="10756" cy="310405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8289598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290416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05400" y="2286000"/>
            <a:ext cx="3025021" cy="31145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43000" y="1981200"/>
            <a:ext cx="3352800" cy="34939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507</Words>
  <Application>Microsoft Office PowerPoint</Application>
  <PresentationFormat>On-screen Show (4:3)</PresentationFormat>
  <Paragraphs>111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2021-11-13T12:47:57Z</dcterms:created>
  <dcterms:modified xsi:type="dcterms:W3CDTF">2024-10-07T01:34:46Z</dcterms:modified>
</cp:coreProperties>
</file>