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77" r:id="rId3"/>
    <p:sldId id="396" r:id="rId4"/>
    <p:sldId id="380" r:id="rId5"/>
    <p:sldId id="399" r:id="rId6"/>
    <p:sldId id="397" r:id="rId7"/>
    <p:sldId id="286" r:id="rId8"/>
    <p:sldId id="395" r:id="rId9"/>
    <p:sldId id="385" r:id="rId10"/>
    <p:sldId id="384" r:id="rId11"/>
    <p:sldId id="386" r:id="rId12"/>
    <p:sldId id="394" r:id="rId13"/>
    <p:sldId id="388" r:id="rId14"/>
    <p:sldId id="390" r:id="rId15"/>
    <p:sldId id="391" r:id="rId16"/>
    <p:sldId id="400" r:id="rId17"/>
    <p:sldId id="3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1FC"/>
    <a:srgbClr val="B6F0FB"/>
    <a:srgbClr val="F5FDFF"/>
    <a:srgbClr val="F1FCFE"/>
    <a:srgbClr val="F4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5006AA-40D0-47DA-976C-377486946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E0E6C0-C791-4071-8800-1DDBB6E1C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27C2B1-A853-4550-9D97-39095C8D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728C1A-C869-4B70-894D-6E306471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9F3F90-FAAF-4CA3-9209-F6699964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8CE5E-E49E-4099-B45B-DECB51CD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616B1B-B77D-4EB8-9F8F-C1337E19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1A539D-FD4E-4172-A253-0DF9CF75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56B604-6524-4D93-8F76-EB48A9D3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287DB-AE2A-42DD-A07D-9B1E483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F5EA1C-F6BE-4F51-B140-F84A0052A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42B5D2-BC03-425D-B372-1A1713F03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8C5EAE-77F9-4CC4-8B08-B25526C7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3D5E18-27E4-4E74-BBCB-290BB6E7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0F0A8-E851-4C60-AD65-4DC0260F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7355A-DBDE-4D85-8080-6199DB9B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B12F4-5F19-4865-A75E-8B1CC154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859280-ADA2-41CE-96E9-22EA7930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03B1D7-3E9A-44EB-9907-EA8ED392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29F86B-68DC-47F3-ABC1-8CECE9F9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8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FF341-6228-4C7B-AF27-E2C935DF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3E9005-EB9D-445A-9CFC-415C37D1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A2E807-C0B3-4148-951B-F1F2DE06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578AAE-A26B-4C04-851A-AE3882BF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EE6B82-9770-4AE6-B767-DEE6D388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EA8E3-4F02-461F-886D-2DB04E22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81DED-B842-4CD4-862D-895DF92BC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827E91-C38E-4C87-920E-3E4845845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E71551-63A2-4D64-9017-805F987E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04E3F7-9749-4AA6-B9E3-5D21D216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8DFDD0-7C42-4F20-A275-EBD26BC2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AAC4F-4E9B-4388-A8DE-88016B4B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1991A-BF8D-48D9-B521-596B9C6DE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826CAC-98BE-4C91-A57F-8203EA790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3922A7-6AAC-42E8-8924-041AB7569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79C9C5-0707-4FC8-BA73-123E5A888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2B1B1F-CFE1-445E-988A-B4A43802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364230C-163A-447C-8E15-788D0537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EACD0C-4670-496D-BDE5-69ADC883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120CB-0CB0-4B80-926E-4F3A4376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D85F88F-9BD9-46A0-9FE0-C1F7B405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0928B7-088A-4319-B819-804DE681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AB2D7-8E84-47AE-A9F6-0E675BCB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80600E-ABB6-4117-B626-B096290D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8EDDA9-04CB-4E57-A6BD-FC5DD6B5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63ABA4-F01E-4400-8D60-16B15DB7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E7E88-E258-462F-BDB4-6910A30B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56C06-1E56-4A2B-B21F-14800736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21E818-808E-4384-8F89-150AE3DC1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5EA99B-1F02-4EB2-8F07-DB85C6E1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21BB0-1278-41D6-BAEC-8F98FAF7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BC221-DDCF-4102-8B35-CC6ED70A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72304-7BFC-482C-832C-1F121854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1FB3D2-B51B-444E-B578-49ABC97A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989F67-0B24-4506-BF74-A57CF77E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8BF56-9EDF-467C-B29C-1DCDFC0F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E7CB92-03BC-4B2C-8DFC-5600EEFC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9BE98B-9A30-47DB-9CBE-ADD2B1D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0BC2B0-3E2A-437B-B9AC-4FDDA29A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A492E-F673-479B-8815-CBEEA8FC9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B9472D-2F31-4914-A0D3-A60F835F5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7AF3-1C92-436D-B5DC-5F2CE4201FE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E17569-C94C-434D-8E35-B3807C976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35DFB0-3F5B-4C53-907B-BEBA979D5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FBA01-7254-4CB8-B533-B9EDE468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12.jp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BCFF4C-D66C-E22B-2759-6F8FD5D4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/>
        </p:blipFill>
        <p:spPr>
          <a:xfrm>
            <a:off x="0" y="-2321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80B3E7-5F10-DF83-2C68-52AAC180F80E}"/>
              </a:ext>
            </a:extLst>
          </p:cNvPr>
          <p:cNvSpPr txBox="1"/>
          <p:nvPr/>
        </p:nvSpPr>
        <p:spPr>
          <a:xfrm>
            <a:off x="104932" y="2686588"/>
            <a:ext cx="1208706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NT D2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15- 20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58A79-9068-8632-6B81-3E19859B5EC3}"/>
              </a:ext>
            </a:extLst>
          </p:cNvPr>
          <p:cNvSpPr txBox="1"/>
          <p:nvPr/>
        </p:nvSpPr>
        <p:spPr>
          <a:xfrm>
            <a:off x="2996783" y="14736"/>
            <a:ext cx="6198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4E8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BẮC CẦU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4E8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456A3B-B3E0-DA91-A32F-9B1181C1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17" y="903024"/>
            <a:ext cx="1430915" cy="14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xmlns="" id="{6D597EB1-07D3-9BB0-ED94-30D6DBBD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52977"/>
            <a:ext cx="15309057" cy="7763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6B8BE7-A282-73F0-E51B-532C02AF5917}"/>
              </a:ext>
            </a:extLst>
          </p:cNvPr>
          <p:cNvSpPr txBox="1"/>
          <p:nvPr/>
        </p:nvSpPr>
        <p:spPr>
          <a:xfrm>
            <a:off x="1989066" y="260375"/>
            <a:ext cx="983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BF9174F-E020-74D6-66A7-21408B227045}"/>
              </a:ext>
            </a:extLst>
          </p:cNvPr>
          <p:cNvGrpSpPr/>
          <p:nvPr/>
        </p:nvGrpSpPr>
        <p:grpSpPr>
          <a:xfrm>
            <a:off x="1485284" y="1858297"/>
            <a:ext cx="3427468" cy="4301895"/>
            <a:chOff x="1162162" y="1063203"/>
            <a:chExt cx="3750590" cy="50969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8FE4B80-1E27-41D1-FA53-42742BD59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8773" r="50497" b="76367"/>
            <a:stretch/>
          </p:blipFill>
          <p:spPr>
            <a:xfrm>
              <a:off x="1162162" y="1063203"/>
              <a:ext cx="3750590" cy="3363327"/>
            </a:xfrm>
            <a:prstGeom prst="ellipse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B7F90D9-F9E8-31C7-434C-59ECBFF17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757" y="4853410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256C514-BEFE-CB04-5759-8EE69E24DDE1}"/>
              </a:ext>
            </a:extLst>
          </p:cNvPr>
          <p:cNvGrpSpPr/>
          <p:nvPr/>
        </p:nvGrpSpPr>
        <p:grpSpPr>
          <a:xfrm>
            <a:off x="7551174" y="1681316"/>
            <a:ext cx="3155542" cy="4480107"/>
            <a:chOff x="7013536" y="961272"/>
            <a:chExt cx="3693180" cy="52001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F3C8EE4-666A-F1E2-96EA-4228EF1D3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4" t="7629" r="4907" b="76271"/>
            <a:stretch/>
          </p:blipFill>
          <p:spPr>
            <a:xfrm>
              <a:off x="7013536" y="961272"/>
              <a:ext cx="3693180" cy="3461877"/>
            </a:xfrm>
            <a:prstGeom prst="ellipse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B35184F-0BC6-B2C0-BFCD-6885871D0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62" y="4649493"/>
              <a:ext cx="1511930" cy="1511930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6112BC-A006-9F23-148D-921605269B48}"/>
              </a:ext>
            </a:extLst>
          </p:cNvPr>
          <p:cNvSpPr txBox="1"/>
          <p:nvPr/>
        </p:nvSpPr>
        <p:spPr>
          <a:xfrm>
            <a:off x="6467119" y="2098535"/>
            <a:ext cx="48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Vàng</a:t>
            </a:r>
            <a:r>
              <a:rPr lang="en-US" sz="36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như</a:t>
            </a:r>
            <a:r>
              <a:rPr lang="en-US" sz="36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mặt</a:t>
            </a:r>
            <a:r>
              <a:rPr lang="en-US" sz="36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trăng</a:t>
            </a:r>
            <a:endParaRPr lang="en-US" sz="36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12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92A69514-B880-584A-75FF-1A7E6A4071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76223" y="4423149"/>
            <a:ext cx="1755099" cy="17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70DA15-E51B-884E-466F-1D4848A1FF35}"/>
              </a:ext>
            </a:extLst>
          </p:cNvPr>
          <p:cNvSpPr txBox="1"/>
          <p:nvPr/>
        </p:nvSpPr>
        <p:spPr>
          <a:xfrm>
            <a:off x="2154264" y="170481"/>
            <a:ext cx="683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2886D5A-8641-E53D-778F-C2BC947BDC8E}"/>
              </a:ext>
            </a:extLst>
          </p:cNvPr>
          <p:cNvGrpSpPr/>
          <p:nvPr/>
        </p:nvGrpSpPr>
        <p:grpSpPr>
          <a:xfrm>
            <a:off x="956991" y="1501825"/>
            <a:ext cx="4213008" cy="5062765"/>
            <a:chOff x="956991" y="1501825"/>
            <a:chExt cx="4213008" cy="50627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553C037-B38A-6E9D-A351-CED11432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91" y="1501825"/>
              <a:ext cx="4213008" cy="3279838"/>
            </a:xfrm>
            <a:prstGeom prst="round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53ABCEB-68CB-EA39-E95F-32A5B0FB9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64" y="5032696"/>
              <a:ext cx="1379759" cy="1531894"/>
            </a:xfrm>
            <a:prstGeom prst="ellipse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53451BE-C4F3-484C-D40D-1D3A70444877}"/>
              </a:ext>
            </a:extLst>
          </p:cNvPr>
          <p:cNvGrpSpPr/>
          <p:nvPr/>
        </p:nvGrpSpPr>
        <p:grpSpPr>
          <a:xfrm>
            <a:off x="6598796" y="1501825"/>
            <a:ext cx="4563189" cy="4946823"/>
            <a:chOff x="6598796" y="1501825"/>
            <a:chExt cx="4563189" cy="49468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F59EBF4-356F-7CBA-9710-C505B2325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796" y="1501825"/>
              <a:ext cx="4563189" cy="3183429"/>
            </a:xfrm>
            <a:prstGeom prst="round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86415F3-8DF7-95AC-E471-FB333FD9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973" y="4880561"/>
              <a:ext cx="1568087" cy="1568087"/>
            </a:xfrm>
            <a:prstGeom prst="ellipse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DCC235-425F-D041-2EAF-B7EDBAA7A474}"/>
              </a:ext>
            </a:extLst>
          </p:cNvPr>
          <p:cNvSpPr txBox="1"/>
          <p:nvPr/>
        </p:nvSpPr>
        <p:spPr>
          <a:xfrm>
            <a:off x="1255936" y="2479226"/>
            <a:ext cx="508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Treo </a:t>
            </a:r>
            <a:r>
              <a:rPr lang="en-US" sz="44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trên</a:t>
            </a:r>
            <a:r>
              <a:rPr lang="en-US" sz="44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vòm</a:t>
            </a:r>
            <a:r>
              <a:rPr lang="en-US" sz="44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lá</a:t>
            </a:r>
            <a:endParaRPr lang="en-US" sz="44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25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7FA8E3F8-D940-5028-EFD3-672D72B3F7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9999" y="4996663"/>
            <a:ext cx="1755099" cy="17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187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xmlns="" id="{3331357B-B9C7-C0E4-4994-71FC6C8D0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"/>
            <a:ext cx="12191999" cy="708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B922F5-2DC7-CE38-72FA-D125FD9EA405}"/>
              </a:ext>
            </a:extLst>
          </p:cNvPr>
          <p:cNvSpPr txBox="1"/>
          <p:nvPr/>
        </p:nvSpPr>
        <p:spPr>
          <a:xfrm>
            <a:off x="3720152" y="419407"/>
            <a:ext cx="733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Da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thị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sần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sùi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đúng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hay </a:t>
            </a:r>
            <a:r>
              <a:rPr lang="en-US" sz="28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sai</a:t>
            </a:r>
            <a:r>
              <a:rPr lang="en-US" sz="28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3AC098-5F21-BAB1-CFC6-7AAD6F10A0DC}"/>
              </a:ext>
            </a:extLst>
          </p:cNvPr>
          <p:cNvGrpSpPr/>
          <p:nvPr/>
        </p:nvGrpSpPr>
        <p:grpSpPr>
          <a:xfrm>
            <a:off x="1337815" y="1376768"/>
            <a:ext cx="3003747" cy="4711677"/>
            <a:chOff x="1337815" y="1376768"/>
            <a:chExt cx="3003747" cy="47116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115835B-08C1-5876-5B36-96AAC237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815" y="1376768"/>
              <a:ext cx="3003747" cy="30037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4F6DF63-2F95-2F55-D9EC-3D3AD5FCA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958" y="4781663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42EF237-D10E-F0D7-508A-E044CFF422F6}"/>
              </a:ext>
            </a:extLst>
          </p:cNvPr>
          <p:cNvGrpSpPr/>
          <p:nvPr/>
        </p:nvGrpSpPr>
        <p:grpSpPr>
          <a:xfrm>
            <a:off x="7008302" y="1839584"/>
            <a:ext cx="2879793" cy="4133393"/>
            <a:chOff x="7008302" y="1839584"/>
            <a:chExt cx="2879793" cy="41333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35ACF4A-8461-2A00-9F84-4A6F4B93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302" y="1839584"/>
              <a:ext cx="2879793" cy="2415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3DD94B-25D8-A9DB-FF3A-5E9DD880B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42" y="4593218"/>
              <a:ext cx="1379759" cy="137975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67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70DA15-E51B-884E-466F-1D4848A1FF35}"/>
              </a:ext>
            </a:extLst>
          </p:cNvPr>
          <p:cNvSpPr txBox="1"/>
          <p:nvPr/>
        </p:nvSpPr>
        <p:spPr>
          <a:xfrm>
            <a:off x="2154264" y="170481"/>
            <a:ext cx="683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53C037-B38A-6E9D-A351-CED114326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7" y="1501825"/>
            <a:ext cx="3537091" cy="2753635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59EBF4-356F-7CBA-9710-C505B232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72" y="1501825"/>
            <a:ext cx="3947112" cy="2753634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3ABCEB-68CB-EA39-E95F-32A5B0FB9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7" y="4853410"/>
            <a:ext cx="1177003" cy="1306782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6415F3-8DF7-95AC-E471-FB333FD9F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62" y="4781663"/>
            <a:ext cx="1379759" cy="1379759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DCC235-425F-D041-2EAF-B7EDBAA7A474}"/>
              </a:ext>
            </a:extLst>
          </p:cNvPr>
          <p:cNvSpPr txBox="1"/>
          <p:nvPr/>
        </p:nvSpPr>
        <p:spPr>
          <a:xfrm>
            <a:off x="1255936" y="2479226"/>
            <a:ext cx="508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Treo </a:t>
            </a:r>
            <a:r>
              <a:rPr lang="en-US" sz="40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trên</a:t>
            </a:r>
            <a:r>
              <a:rPr lang="en-US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vòm</a:t>
            </a:r>
            <a:r>
              <a:rPr lang="en-US" sz="4000" dirty="0">
                <a:solidFill>
                  <a:schemeClr val="accent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#9Slide03 AllRoundGothic" panose="020B0703020202020104" pitchFamily="34" charset="0"/>
              </a:rPr>
              <a:t>lá</a:t>
            </a:r>
            <a:endParaRPr lang="en-US" sz="4000" dirty="0">
              <a:solidFill>
                <a:schemeClr val="accent1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14" name="Hình ảnh 14">
            <a:extLst>
              <a:ext uri="{FF2B5EF4-FFF2-40B4-BE49-F238E27FC236}">
                <a16:creationId xmlns:a16="http://schemas.microsoft.com/office/drawing/2014/main" xmlns="" id="{CF86B99F-839F-42D6-FA82-37A5D504A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0"/>
            <a:ext cx="12191999" cy="7089648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1EF448-157A-A2BE-1AEE-7AE07DC47325}"/>
              </a:ext>
            </a:extLst>
          </p:cNvPr>
          <p:cNvSpPr txBox="1"/>
          <p:nvPr/>
        </p:nvSpPr>
        <p:spPr>
          <a:xfrm>
            <a:off x="207542" y="4629638"/>
            <a:ext cx="11304225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endParaRPr 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68D0A5-126D-2CF9-1702-3C6E9C0A6B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980" r="5797" b="-1"/>
          <a:stretch/>
        </p:blipFill>
        <p:spPr>
          <a:xfrm>
            <a:off x="3061572" y="524424"/>
            <a:ext cx="5891135" cy="34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8D7B75-F148-C2CB-7BD8-B324E5468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62" y="1404610"/>
            <a:ext cx="8553876" cy="5453390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CAEB3D-14C6-36F5-A54F-B44DBAC49A03}"/>
              </a:ext>
            </a:extLst>
          </p:cNvPr>
          <p:cNvSpPr txBox="1"/>
          <p:nvPr/>
        </p:nvSpPr>
        <p:spPr>
          <a:xfrm>
            <a:off x="2323476" y="104931"/>
            <a:ext cx="92189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CA17FB8-A9C9-97BD-0377-BA6886AACB71}"/>
              </a:ext>
            </a:extLst>
          </p:cNvPr>
          <p:cNvGrpSpPr/>
          <p:nvPr/>
        </p:nvGrpSpPr>
        <p:grpSpPr>
          <a:xfrm>
            <a:off x="3882452" y="1089816"/>
            <a:ext cx="5201587" cy="4868615"/>
            <a:chOff x="4287186" y="970084"/>
            <a:chExt cx="5201587" cy="48686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E0A0E11-0F12-CE78-8204-78E63FCF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187" y="1989385"/>
              <a:ext cx="4057742" cy="3849314"/>
            </a:xfrm>
            <a:prstGeom prst="ellipse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043F4F5-D0A2-8221-54C8-30630A4E7F85}"/>
                </a:ext>
              </a:extLst>
            </p:cNvPr>
            <p:cNvSpPr txBox="1"/>
            <p:nvPr/>
          </p:nvSpPr>
          <p:spPr>
            <a:xfrm>
              <a:off x="4287186" y="970084"/>
              <a:ext cx="5201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Thị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ơi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!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Thơm</a:t>
              </a:r>
              <a:r>
                <a:rPr lang="en-US" sz="4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quá</a:t>
              </a:r>
              <a:endParaRPr lang="en-US" sz="4000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5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A38D5F-FED4-3741-8CEC-3DEE246B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2" y="224852"/>
            <a:ext cx="5792341" cy="637081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6DC2AE57-9E8C-46F5-984D-353B55365088}"/>
              </a:ext>
            </a:extLst>
          </p:cNvPr>
          <p:cNvSpPr/>
          <p:nvPr/>
        </p:nvSpPr>
        <p:spPr>
          <a:xfrm>
            <a:off x="914401" y="1539783"/>
            <a:ext cx="2456354" cy="540327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3195E6C-BFDD-43D7-ACE3-18D966CCC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08" y="3193137"/>
            <a:ext cx="488245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82DA83-2ECB-4FE0-9CFC-152718CEE232}"/>
              </a:ext>
            </a:extLst>
          </p:cNvPr>
          <p:cNvSpPr/>
          <p:nvPr/>
        </p:nvSpPr>
        <p:spPr>
          <a:xfrm>
            <a:off x="401782" y="2380842"/>
            <a:ext cx="4882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D5D4DF-0FA4-4A14-B44A-8F8BAC4C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344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A83116-D9EA-272F-435A-D413AFAB0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51"/>
            <a:ext cx="12192000" cy="6801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0771C7-D749-ADB4-2C9A-7976937048C9}"/>
              </a:ext>
            </a:extLst>
          </p:cNvPr>
          <p:cNvSpPr txBox="1"/>
          <p:nvPr/>
        </p:nvSpPr>
        <p:spPr>
          <a:xfrm>
            <a:off x="554636" y="2098623"/>
            <a:ext cx="10837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27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DD8066-9CC7-4A91-B05E-006AB69EB093}"/>
              </a:ext>
            </a:extLst>
          </p:cNvPr>
          <p:cNvGrpSpPr/>
          <p:nvPr/>
        </p:nvGrpSpPr>
        <p:grpSpPr>
          <a:xfrm>
            <a:off x="469691" y="0"/>
            <a:ext cx="11722309" cy="6858000"/>
            <a:chOff x="3759696" y="2338466"/>
            <a:chExt cx="5670625" cy="34214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9C283A2-A9F3-413D-AF40-68F2DC505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96" y="2338466"/>
              <a:ext cx="5531371" cy="3421426"/>
            </a:xfrm>
            <a:prstGeom prst="round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216434D-8349-419B-BE98-55665EA10FC9}"/>
                </a:ext>
              </a:extLst>
            </p:cNvPr>
            <p:cNvSpPr txBox="1"/>
            <p:nvPr/>
          </p:nvSpPr>
          <p:spPr>
            <a:xfrm>
              <a:off x="6377565" y="2428924"/>
              <a:ext cx="3052756" cy="598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Thanh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527A62-CFCA-5771-6EC9-28A07D5A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0483" y="-494675"/>
            <a:ext cx="13467211" cy="7586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6E46D4-33A5-5930-86ED-16A343AD420E}"/>
              </a:ext>
            </a:extLst>
          </p:cNvPr>
          <p:cNvSpPr txBox="1"/>
          <p:nvPr/>
        </p:nvSpPr>
        <p:spPr>
          <a:xfrm>
            <a:off x="3334749" y="948206"/>
            <a:ext cx="88572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2FBE828-31AC-A473-77CE-AB144F9EDBAD}"/>
              </a:ext>
            </a:extLst>
          </p:cNvPr>
          <p:cNvGrpSpPr/>
          <p:nvPr/>
        </p:nvGrpSpPr>
        <p:grpSpPr>
          <a:xfrm>
            <a:off x="1334123" y="2488367"/>
            <a:ext cx="8114065" cy="4197245"/>
            <a:chOff x="3759696" y="2338466"/>
            <a:chExt cx="5670625" cy="34214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8FC9D84-36E6-15B3-CF8C-69E5CC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696" y="2338466"/>
              <a:ext cx="5531371" cy="3421426"/>
            </a:xfrm>
            <a:prstGeom prst="round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AAC8B04-721C-DC0A-85FE-AC68851E781F}"/>
                </a:ext>
              </a:extLst>
            </p:cNvPr>
            <p:cNvSpPr txBox="1"/>
            <p:nvPr/>
          </p:nvSpPr>
          <p:spPr>
            <a:xfrm>
              <a:off x="6377565" y="2428924"/>
              <a:ext cx="3052756" cy="777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Thanh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0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9A5D31-D31F-4FB3-B32A-9ACBE721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 b="9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4492CB-B0FB-402E-84AD-1B5E25373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4"/>
            <a:ext cx="12185990" cy="6861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682A55-7F97-4795-8520-50ACCCE90D91}"/>
              </a:ext>
            </a:extLst>
          </p:cNvPr>
          <p:cNvSpPr txBox="1"/>
          <p:nvPr/>
        </p:nvSpPr>
        <p:spPr>
          <a:xfrm>
            <a:off x="1769807" y="1268956"/>
            <a:ext cx="8273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1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xmlns="" id="{C514BE86-F6E5-4A6A-8C3F-63946DC1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450" y="-293770"/>
            <a:ext cx="13449300" cy="7151770"/>
          </a:xfrm>
          <a:prstGeom prst="rect">
            <a:avLst/>
          </a:prstGeom>
        </p:spPr>
      </p:pic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DEB2791D-56D0-403A-A5F1-2262CEC80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6162" y="5102901"/>
            <a:ext cx="1755099" cy="1755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997410-029F-E6A7-1695-401990530CF0}"/>
              </a:ext>
            </a:extLst>
          </p:cNvPr>
          <p:cNvSpPr txBox="1"/>
          <p:nvPr/>
        </p:nvSpPr>
        <p:spPr>
          <a:xfrm>
            <a:off x="3445807" y="599972"/>
            <a:ext cx="5640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802319D-EA05-7757-E55F-A3C44D89BA01}"/>
              </a:ext>
            </a:extLst>
          </p:cNvPr>
          <p:cNvGrpSpPr/>
          <p:nvPr/>
        </p:nvGrpSpPr>
        <p:grpSpPr>
          <a:xfrm>
            <a:off x="0" y="2587804"/>
            <a:ext cx="6265889" cy="1306782"/>
            <a:chOff x="0" y="2587804"/>
            <a:chExt cx="6265889" cy="1306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0691505-353A-46DB-A4B3-37797620EF5C}"/>
                </a:ext>
              </a:extLst>
            </p:cNvPr>
            <p:cNvSpPr txBox="1"/>
            <p:nvPr/>
          </p:nvSpPr>
          <p:spPr>
            <a:xfrm>
              <a:off x="1379095" y="2788170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E0A83C6-B7D1-9F7A-605C-BF378062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87804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5B03271-C1AA-9F6A-2743-9206C016B9AB}"/>
              </a:ext>
            </a:extLst>
          </p:cNvPr>
          <p:cNvGrpSpPr/>
          <p:nvPr/>
        </p:nvGrpSpPr>
        <p:grpSpPr>
          <a:xfrm>
            <a:off x="2927491" y="4091865"/>
            <a:ext cx="6638732" cy="1321840"/>
            <a:chOff x="2927491" y="4091865"/>
            <a:chExt cx="6638732" cy="13218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DD5E4F6-95A0-4E6E-91CC-0C4B8A23C036}"/>
                </a:ext>
              </a:extLst>
            </p:cNvPr>
            <p:cNvSpPr txBox="1"/>
            <p:nvPr/>
          </p:nvSpPr>
          <p:spPr>
            <a:xfrm>
              <a:off x="4679429" y="4126442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Qủa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EC77B9D-86F7-9FF0-4DFA-0EC4B770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491" y="4091865"/>
              <a:ext cx="1321840" cy="132184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286937"/>
      </p:ext>
    </p:extLst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xmlns="" id="{C514BE86-F6E5-4A6A-8C3F-63946DC1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450" y="-293770"/>
            <a:ext cx="13449300" cy="7151770"/>
          </a:xfrm>
          <a:prstGeom prst="rect">
            <a:avLst/>
          </a:prstGeom>
        </p:spPr>
      </p:pic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DEB2791D-56D0-403A-A5F1-2262CEC80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6162" y="5102901"/>
            <a:ext cx="1755099" cy="1755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997410-029F-E6A7-1695-401990530CF0}"/>
              </a:ext>
            </a:extLst>
          </p:cNvPr>
          <p:cNvSpPr txBox="1"/>
          <p:nvPr/>
        </p:nvSpPr>
        <p:spPr>
          <a:xfrm>
            <a:off x="2589438" y="472110"/>
            <a:ext cx="8242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802319D-EA05-7757-E55F-A3C44D89BA01}"/>
              </a:ext>
            </a:extLst>
          </p:cNvPr>
          <p:cNvGrpSpPr/>
          <p:nvPr/>
        </p:nvGrpSpPr>
        <p:grpSpPr>
          <a:xfrm>
            <a:off x="0" y="2587804"/>
            <a:ext cx="6265889" cy="1306782"/>
            <a:chOff x="0" y="2587804"/>
            <a:chExt cx="6265889" cy="13067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0691505-353A-46DB-A4B3-37797620EF5C}"/>
                </a:ext>
              </a:extLst>
            </p:cNvPr>
            <p:cNvSpPr txBox="1"/>
            <p:nvPr/>
          </p:nvSpPr>
          <p:spPr>
            <a:xfrm>
              <a:off x="1379095" y="2788170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Thanh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E0A83C6-B7D1-9F7A-605C-BF3780628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87804"/>
              <a:ext cx="1177003" cy="1306782"/>
            </a:xfrm>
            <a:prstGeom prst="ellipse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5B03271-C1AA-9F6A-2743-9206C016B9AB}"/>
              </a:ext>
            </a:extLst>
          </p:cNvPr>
          <p:cNvGrpSpPr/>
          <p:nvPr/>
        </p:nvGrpSpPr>
        <p:grpSpPr>
          <a:xfrm>
            <a:off x="2927491" y="4091865"/>
            <a:ext cx="6638732" cy="1321840"/>
            <a:chOff x="2927491" y="4091865"/>
            <a:chExt cx="6638732" cy="13218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DD5E4F6-95A0-4E6E-91CC-0C4B8A23C036}"/>
                </a:ext>
              </a:extLst>
            </p:cNvPr>
            <p:cNvSpPr txBox="1"/>
            <p:nvPr/>
          </p:nvSpPr>
          <p:spPr>
            <a:xfrm>
              <a:off x="4679429" y="4126442"/>
              <a:ext cx="488679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Mai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EC77B9D-86F7-9FF0-4DFA-0EC4B770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491" y="4091865"/>
              <a:ext cx="1321840" cy="132184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562384"/>
      </p:ext>
    </p:extLst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2075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4">
            <a:extLst>
              <a:ext uri="{FF2B5EF4-FFF2-40B4-BE49-F238E27FC236}">
                <a16:creationId xmlns:a16="http://schemas.microsoft.com/office/drawing/2014/main" xmlns="" id="{C514BE86-F6E5-4A6A-8C3F-63946DC1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31" y="-293771"/>
            <a:ext cx="15309057" cy="7763953"/>
          </a:xfrm>
          <a:prstGeom prst="rect">
            <a:avLst/>
          </a:prstGeom>
        </p:spPr>
      </p:pic>
      <p:pic>
        <p:nvPicPr>
          <p:cNvPr id="11" name="đồng hồ đếm ngược">
            <a:hlinkClick r:id="" action="ppaction://media"/>
            <a:extLst>
              <a:ext uri="{FF2B5EF4-FFF2-40B4-BE49-F238E27FC236}">
                <a16:creationId xmlns:a16="http://schemas.microsoft.com/office/drawing/2014/main" xmlns="" id="{DEB2791D-56D0-403A-A5F1-2262CEC80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20978"/>
            <a:ext cx="1514803" cy="1514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997410-029F-E6A7-1695-401990530CF0}"/>
              </a:ext>
            </a:extLst>
          </p:cNvPr>
          <p:cNvSpPr txBox="1"/>
          <p:nvPr/>
        </p:nvSpPr>
        <p:spPr>
          <a:xfrm>
            <a:off x="3603038" y="169779"/>
            <a:ext cx="8059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D533E32-E511-4868-6B32-4A56AA85523A}"/>
              </a:ext>
            </a:extLst>
          </p:cNvPr>
          <p:cNvGrpSpPr/>
          <p:nvPr/>
        </p:nvGrpSpPr>
        <p:grpSpPr>
          <a:xfrm>
            <a:off x="1194099" y="2050530"/>
            <a:ext cx="3675920" cy="4523236"/>
            <a:chOff x="1194099" y="2050530"/>
            <a:chExt cx="3675920" cy="45232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BAAC485-3247-D6DB-1719-2BFF3FCA0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99" y="2050530"/>
              <a:ext cx="3675920" cy="2756940"/>
            </a:xfrm>
            <a:prstGeom prst="ellipse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B60778B-C68D-506C-D007-C4485BC51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581" y="4778964"/>
              <a:ext cx="1616557" cy="1794802"/>
            </a:xfrm>
            <a:prstGeom prst="ellipse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049F8A8-8061-90E2-4E84-29DC5A2B5D04}"/>
              </a:ext>
            </a:extLst>
          </p:cNvPr>
          <p:cNvGrpSpPr/>
          <p:nvPr/>
        </p:nvGrpSpPr>
        <p:grpSpPr>
          <a:xfrm>
            <a:off x="6373678" y="1802879"/>
            <a:ext cx="4006121" cy="4770887"/>
            <a:chOff x="6373678" y="1802879"/>
            <a:chExt cx="4006121" cy="4770887"/>
          </a:xfrm>
        </p:grpSpPr>
        <p:pic>
          <p:nvPicPr>
            <p:cNvPr id="6" name="Picture 4" descr="thi2">
              <a:extLst>
                <a:ext uri="{FF2B5EF4-FFF2-40B4-BE49-F238E27FC236}">
                  <a16:creationId xmlns:a16="http://schemas.microsoft.com/office/drawing/2014/main" xmlns="" id="{C30F6A10-AEA8-0AF9-0A87-EABCDAB7A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678" y="1802879"/>
              <a:ext cx="4006121" cy="300459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DDED388-B1F3-45B8-99EA-B4D329E7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844" y="4807470"/>
              <a:ext cx="1766296" cy="176629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704642"/>
      </p:ext>
    </p:extLst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3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202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1028</TotalTime>
  <Words>297</Words>
  <Application>Microsoft Office PowerPoint</Application>
  <PresentationFormat>Custom</PresentationFormat>
  <Paragraphs>39</Paragraphs>
  <Slides>17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40</cp:revision>
  <dcterms:created xsi:type="dcterms:W3CDTF">2021-11-06T02:17:03Z</dcterms:created>
  <dcterms:modified xsi:type="dcterms:W3CDTF">2024-09-18T03:46:19Z</dcterms:modified>
</cp:coreProperties>
</file>