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8" r:id="rId3"/>
    <p:sldId id="295" r:id="rId4"/>
    <p:sldId id="257" r:id="rId5"/>
    <p:sldId id="277" r:id="rId6"/>
    <p:sldId id="278" r:id="rId7"/>
    <p:sldId id="279" r:id="rId8"/>
    <p:sldId id="292" r:id="rId9"/>
    <p:sldId id="258" r:id="rId10"/>
    <p:sldId id="259" r:id="rId11"/>
    <p:sldId id="266" r:id="rId12"/>
    <p:sldId id="293" r:id="rId13"/>
    <p:sldId id="294" r:id="rId14"/>
    <p:sldId id="270" r:id="rId15"/>
    <p:sldId id="282" r:id="rId16"/>
    <p:sldId id="287" r:id="rId17"/>
    <p:sldId id="288" r:id="rId18"/>
    <p:sldId id="299" r:id="rId19"/>
    <p:sldId id="290" r:id="rId20"/>
    <p:sldId id="284" r:id="rId21"/>
    <p:sldId id="291" r:id="rId22"/>
    <p:sldId id="271" r:id="rId23"/>
    <p:sldId id="301" r:id="rId24"/>
    <p:sldId id="29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FF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77A7DD-C4B1-4521-B1BA-130E484B1CB6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AD87-82EC-420B-9965-C8A10DCAE3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7F423-DB28-4F8D-BD8A-909ACE2F7BD7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5A5AE-B0CC-44E7-A09A-1489DDD875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67A30-3D76-43F3-9906-D6073041FAEE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52E3-C42A-4483-BA83-67AEE6E8B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77A7DD-C4B1-4521-B1BA-130E484B1C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AD87-82EC-420B-9965-C8A10DCAE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4BB19-5D14-4094-AAC1-5931C471B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43EAF-3AA8-4D86-9AD2-B4632335FF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634C9-8911-4366-A6FE-721E213D8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6EEC4-4741-4D67-8F09-B6C646BAE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C74C2-FF02-4F98-8686-7892B37D18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14601-F16D-4831-BACC-BDEF3C8A2F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9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96EDA-8E04-42AB-8BEB-797596DEBB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D1A4-BC8C-455C-842E-5E4E605B6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4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29459-04F7-49E6-B484-4545A06A36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2BF8-5B8D-4BE6-864E-B1388BA1EC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51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ECEAB-3900-4474-BC71-96F57BC864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4969A-46A9-4C39-B123-2C024AEBF6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2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072B4-3131-4B25-A777-53FF2E699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4A622-CC34-4817-A8D6-1DC98562F7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4BB19-5D14-4094-AAC1-5931C471BFE7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43EAF-3AA8-4D86-9AD2-B4632335F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5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793EF-3121-41DC-9D07-CD27A92AEF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D25C7-97D0-4C3D-A8F7-053D4F35D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2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7F423-DB28-4F8D-BD8A-909ACE2F7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5A5AE-B0CC-44E7-A09A-1489DDD875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5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67A30-3D76-43F3-9906-D6073041FA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52E3-C42A-4483-BA83-67AEE6E8B2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634C9-8911-4366-A6FE-721E213D894A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6EEC4-4741-4D67-8F09-B6C646BAE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C74C2-FF02-4F98-8686-7892B37D183C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14601-F16D-4831-BACC-BDEF3C8A2F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96EDA-8E04-42AB-8BEB-797596DEBB24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D1A4-BC8C-455C-842E-5E4E605B66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29459-04F7-49E6-B484-4545A06A368B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2BF8-5B8D-4BE6-864E-B1388BA1E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6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ECEAB-3900-4474-BC71-96F57BC86450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4969A-46A9-4C39-B123-2C024AEBF6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072B4-3131-4B25-A777-53FF2E699C6A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4A622-CC34-4817-A8D6-1DC98562F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793EF-3121-41DC-9D07-CD27A92AEF40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D25C7-97D0-4C3D-A8F7-053D4F35DB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BD6AC9-ACDE-44E6-8700-9C4A5502A62A}" type="datetimeFigureOut">
              <a:rPr lang="en-US" smtClean="0"/>
              <a:pPr>
                <a:defRPr/>
              </a:pPr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C2250B-C4C9-4785-9C2D-05865C5C89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BD6AC9-ACDE-44E6-8700-9C4A5502A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C2250B-C4C9-4785-9C2D-05865C5C89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4.wav"/><Relationship Id="rId7" Type="http://schemas.openxmlformats.org/officeDocument/2006/relationships/image" Target="../media/image2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3.wav"/><Relationship Id="rId7" Type="http://schemas.openxmlformats.org/officeDocument/2006/relationships/image" Target="../media/image2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wav"/><Relationship Id="rId7" Type="http://schemas.openxmlformats.org/officeDocument/2006/relationships/image" Target="../media/image2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wav"/><Relationship Id="rId7" Type="http://schemas.openxmlformats.org/officeDocument/2006/relationships/image" Target="../media/image2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C&#7843;%20Nh&#224;%20Th&#432;&#417;ng%20Nhau%20(Beat%20&amp;%20Instrumental).mp3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USER\Downloads\Gia%20&#272;&#236;nh%20Nh&#7887;%20H&#7841;nh%20Ph&#250;c%20To.mp3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00200" y="2667000"/>
            <a:ext cx="6553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PHÁ KHOA HỌC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          : AN TOÀN CHO BÉ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    : MGL (5-6 TUỔI)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  : 30 – 35 PHÚT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   : NGUYỄN QUỲNH- NGUYỄN LINH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41" y="1295399"/>
            <a:ext cx="621175" cy="630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609600"/>
            <a:ext cx="3169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521" y="2055167"/>
            <a:ext cx="6344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3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 descr="C:\Users\USER\Desktop\hình mới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3854"/>
            <a:ext cx="9116291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hình mới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34636"/>
            <a:ext cx="9095509" cy="66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hình mới\Untitled-5-1555-1435048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4" y="34636"/>
            <a:ext cx="8967123" cy="66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* SO SÁNH</a:t>
            </a:r>
          </a:p>
        </p:txBody>
      </p:sp>
    </p:spTree>
    <p:extLst>
      <p:ext uri="{BB962C8B-B14F-4D97-AF65-F5344CB8AC3E}">
        <p14:creationId xmlns:p14="http://schemas.microsoft.com/office/powerpoint/2010/main" val="13116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USER\Desktop\hình mới\images (2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hình mới\1434965040_bo-anh11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84444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hình mới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069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04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b. HOẠT ĐỘNG 2: BÉ LUYỆN TẬP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70038"/>
            <a:ext cx="74961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509" y="1384119"/>
            <a:ext cx="7363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VẬY KHI Ở NHÀ CHÚNG TA SẼ CH</a:t>
            </a:r>
            <a:r>
              <a:rPr lang="vi-VN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 VỚI DAO ĐÚNG HAY SAI?</a:t>
            </a:r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202026"/>
            <a:ext cx="177877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ĐÚNG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31327" y="3202026"/>
            <a:ext cx="120035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B. SAI</a:t>
            </a:r>
            <a:endParaRPr lang="en-US" sz="3200" dirty="0"/>
          </a:p>
        </p:txBody>
      </p:sp>
      <p:pic>
        <p:nvPicPr>
          <p:cNvPr id="13" name="Nhac hieu thua cuo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45573" y="3218948"/>
            <a:ext cx="507841" cy="609600"/>
          </a:xfrm>
          <a:prstGeom prst="rect">
            <a:avLst/>
          </a:prstGeom>
        </p:spPr>
      </p:pic>
      <p:pic>
        <p:nvPicPr>
          <p:cNvPr id="14" name="Tieng vo ta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1518" y="3177201"/>
            <a:ext cx="50784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a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9800" y="305371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990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3. KHI BỊ ĐỨT TAY CHÚNG TA SẼ?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8960" y="1947445"/>
            <a:ext cx="61366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CHO NGÓN TAY LÊN MIỆNG ĐỂ MÚT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080" y="3238943"/>
            <a:ext cx="619252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LẠI NGAY CHỖ 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LỚN ĐỂ XỬ LÍ VẾT TH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96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KHÓC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sa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98639" y="1873477"/>
            <a:ext cx="526942" cy="609600"/>
          </a:xfrm>
          <a:prstGeom prst="rect">
            <a:avLst/>
          </a:prstGeom>
        </p:spPr>
      </p:pic>
      <p:pic>
        <p:nvPicPr>
          <p:cNvPr id="18" name="dungro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98639" y="3441599"/>
            <a:ext cx="52694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840" y="1406466"/>
            <a:ext cx="643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KHI NGHỊCH CÁC Ổ ĐIỆN SẼ GÂY RA HẬU QUẢ GÌ?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601" y="2644753"/>
            <a:ext cx="37881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BỊ ĐỨT TAY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841" y="3657600"/>
            <a:ext cx="378812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BỊ ĐIỆN GIẬT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dung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3000" y="3657600"/>
            <a:ext cx="513644" cy="609600"/>
          </a:xfrm>
          <a:prstGeom prst="rect">
            <a:avLst/>
          </a:prstGeom>
        </p:spPr>
      </p:pic>
      <p:pic>
        <p:nvPicPr>
          <p:cNvPr id="15" name="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20262" y="2550420"/>
            <a:ext cx="51364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hac hieu thua cuo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9829" y="2212032"/>
            <a:ext cx="609600" cy="609600"/>
          </a:xfrm>
          <a:prstGeom prst="rect">
            <a:avLst/>
          </a:prstGeom>
        </p:spPr>
      </p:pic>
      <p:pic>
        <p:nvPicPr>
          <p:cNvPr id="9" name="Nhac hieu thua cuo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5389" y="3215024"/>
            <a:ext cx="609600" cy="609600"/>
          </a:xfrm>
          <a:prstGeom prst="rect">
            <a:avLst/>
          </a:prstGeom>
        </p:spPr>
      </p:pic>
      <p:pic>
        <p:nvPicPr>
          <p:cNvPr id="10" name="Tieng vo ta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2778" y="411703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9" y="1524000"/>
            <a:ext cx="7218362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dung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7367" y="4962545"/>
            <a:ext cx="510233" cy="510233"/>
          </a:xfrm>
          <a:prstGeom prst="rect">
            <a:avLst/>
          </a:prstGeom>
        </p:spPr>
      </p:pic>
      <p:pic>
        <p:nvPicPr>
          <p:cNvPr id="17" name="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5446" y="2686174"/>
            <a:ext cx="416753" cy="4167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960" y="1385913"/>
            <a:ext cx="8058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7. KHI NGHỊCH PHÁ CÁC LOẠI ĐỒ VẬT NÀO SAU ĐÂY CÓ THỂ GÂY RA HỎA HOẠN?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844" y="2570570"/>
            <a:ext cx="450272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HỘP QUẸT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004" y="3398190"/>
            <a:ext cx="450272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HỘP DIÊM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844" y="4171918"/>
            <a:ext cx="45027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BẾP GA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4291" y="4953000"/>
            <a:ext cx="4465281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CẢ 3 ĐỒ VẬT TRÊN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2126" y="3448550"/>
            <a:ext cx="467140" cy="467140"/>
          </a:xfrm>
          <a:prstGeom prst="rect">
            <a:avLst/>
          </a:prstGeom>
        </p:spPr>
      </p:pic>
      <p:pic>
        <p:nvPicPr>
          <p:cNvPr id="24" name="sa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7366" y="4222716"/>
            <a:ext cx="484833" cy="4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1513"/>
            <a:ext cx="82296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3467100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49761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676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8. KHI TRONG NHÀ XẢY RA HỎA HOẠN  CÁC CON PHẢI LÀM ĐIỀU GÌ ĐẦU TIÊN?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9" y="2892015"/>
            <a:ext cx="6331404" cy="4308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A. LẤY N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DẬP LỬA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459" y="4876800"/>
            <a:ext cx="644334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C. CHẠY RA KHỎI N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 CÓ CHÁY VÀ TỚI BÊN NG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LỚN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59" y="3962400"/>
            <a:ext cx="644334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B. GỌI 114 ĐỂ CỨU HỎA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Nhac hieu thua cuo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1689" y="2836135"/>
            <a:ext cx="511629" cy="609600"/>
          </a:xfrm>
          <a:prstGeom prst="rect">
            <a:avLst/>
          </a:prstGeom>
        </p:spPr>
      </p:pic>
      <p:pic>
        <p:nvPicPr>
          <p:cNvPr id="16" name="Nhac hieu thua cuo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1691" y="3962400"/>
            <a:ext cx="511629" cy="609600"/>
          </a:xfrm>
          <a:prstGeom prst="rect">
            <a:avLst/>
          </a:prstGeom>
        </p:spPr>
      </p:pic>
      <p:pic>
        <p:nvPicPr>
          <p:cNvPr id="17" name="Tieng vo ta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1690" y="5014961"/>
            <a:ext cx="5116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819400"/>
            <a:ext cx="8229600" cy="23622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c. HOẠT ĐỘNG 3: TRÒ CH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TC : AI NHANH H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ả Nhà Thương Nhau (Beat &amp; 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229600" cy="144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*TC 2: NHANH TAY, NHANH MẮT</a:t>
            </a:r>
          </a:p>
          <a:p>
            <a:pPr algn="ctr" eaLnBrk="1" hangingPunct="1">
              <a:defRPr/>
            </a:pPr>
            <a:endParaRPr lang="en-US" b="1" dirty="0"/>
          </a:p>
        </p:txBody>
      </p:sp>
      <p:pic>
        <p:nvPicPr>
          <p:cNvPr id="4" name="Gia Đình Nhỏ Hạnh Phúc 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5626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2286000"/>
            <a:ext cx="77724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3. KẾT THÚC</a:t>
            </a:r>
            <a:br>
              <a:rPr lang="en-US" sz="6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2286000"/>
            <a:ext cx="77724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2. PHƯƠNG PHÁP, HÌNH THỨC TỔ CHỨC.</a:t>
            </a:r>
            <a:br>
              <a:rPr lang="en-US" sz="1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a. HOẠT ĐỘNG 1: BÉ CÙNG KHÁM PHÁ</a:t>
            </a:r>
            <a:br>
              <a:rPr lang="en-US" sz="1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24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 descr="C:\Users\USER\Desktop\hình mới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9213"/>
            <a:ext cx="55340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hình mới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6148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814</TotalTime>
  <Words>245</Words>
  <Application>Microsoft Office PowerPoint</Application>
  <PresentationFormat>On-screen Show (4:3)</PresentationFormat>
  <Paragraphs>37</Paragraphs>
  <Slides>23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SO SÁNH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53</cp:revision>
  <dcterms:created xsi:type="dcterms:W3CDTF">2015-11-02T13:56:31Z</dcterms:created>
  <dcterms:modified xsi:type="dcterms:W3CDTF">2024-12-11T03:17:33Z</dcterms:modified>
</cp:coreProperties>
</file>