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335" r:id="rId2"/>
    <p:sldId id="299" r:id="rId3"/>
    <p:sldId id="333" r:id="rId4"/>
    <p:sldId id="312" r:id="rId5"/>
    <p:sldId id="286" r:id="rId6"/>
    <p:sldId id="261" r:id="rId7"/>
    <p:sldId id="296" r:id="rId8"/>
    <p:sldId id="329" r:id="rId9"/>
    <p:sldId id="304" r:id="rId10"/>
    <p:sldId id="295" r:id="rId11"/>
    <p:sldId id="28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F463-A00E-42BA-AADA-E15E923D68A0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CAB9-3F63-4DBA-A7D2-E6F6797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4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821-9C62-48CE-A589-0E241B3F5CDA}" type="datetimeFigureOut">
              <a:rPr lang="en-US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Nhac%20gia%20dinh\Bo-La-Tat-Ca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3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-12335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UBND QUẬN LONG BIÊN</a:t>
            </a:r>
          </a:p>
          <a:p>
            <a:pPr lvl="1" algn="ctr"/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MẦM NON BẮC BIÊN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03" y="795398"/>
            <a:ext cx="1268410" cy="1244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3688" y="2039878"/>
            <a:ext cx="60244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3347094"/>
            <a:ext cx="56703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1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49730-1EDC-478F-BE1E-1279E9B0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D89DC-9D7E-415E-A49B-A5B6D0EA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67025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đọc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allcoo">
            <a:extLst>
              <a:ext uri="{FF2B5EF4-FFF2-40B4-BE49-F238E27FC236}">
                <a16:creationId xmlns:a16="http://schemas.microsoft.com/office/drawing/2014/main" id="{9208AEE2-5086-467F-85BC-38CC8543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CE6FA3DC-12BA-4B62-8802-DDF089D36C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en-US" sz="1800" dirty="0">
                <a:solidFill>
                  <a:srgbClr val="9A207A"/>
                </a:solidFill>
                <a:latin typeface=".VnTime" panose="020B7200000000000000" pitchFamily="34" charset="0"/>
              </a:rPr>
            </a:br>
            <a:endParaRPr lang="en-US" altLang="en-US" sz="1800" dirty="0">
              <a:solidFill>
                <a:srgbClr val="9A207A"/>
              </a:solidFill>
              <a:latin typeface=".VnAristote" panose="020B7200000000000000" pitchFamily="34" charset="0"/>
            </a:endParaRP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477E6D4-D6FF-4445-A175-CE4F716C08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49530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H" pitchFamily="34" charset="0"/>
              </a:rPr>
              <a:t>HÁT VẬN ĐỘNG: LÝ CÂY XANH 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CA NAM BỘ 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GIẢ: THÁI CƠ</a:t>
            </a:r>
          </a:p>
        </p:txBody>
      </p:sp>
      <p:pic>
        <p:nvPicPr>
          <p:cNvPr id="15365" name="Picture 4" descr="Glitter-tong-hop-58">
            <a:extLst>
              <a:ext uri="{FF2B5EF4-FFF2-40B4-BE49-F238E27FC236}">
                <a16:creationId xmlns:a16="http://schemas.microsoft.com/office/drawing/2014/main" id="{9F33A136-650F-4BCC-8395-541B6BF6E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4114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>
            <a:extLst>
              <a:ext uri="{FF2B5EF4-FFF2-40B4-BE49-F238E27FC236}">
                <a16:creationId xmlns:a16="http://schemas.microsoft.com/office/drawing/2014/main" id="{BD2DB694-35F7-4B02-9986-73F886A39E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89" name="Picture 8" descr="k2">
              <a:extLst>
                <a:ext uri="{FF2B5EF4-FFF2-40B4-BE49-F238E27FC236}">
                  <a16:creationId xmlns:a16="http://schemas.microsoft.com/office/drawing/2014/main" id="{F111FE40-3C83-40EA-B6DF-7EDC4ED79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9" descr="Hoa">
              <a:extLst>
                <a:ext uri="{FF2B5EF4-FFF2-40B4-BE49-F238E27FC236}">
                  <a16:creationId xmlns:a16="http://schemas.microsoft.com/office/drawing/2014/main" id="{12242F0B-2D13-420F-A774-DE01657F38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0" descr="Hoa">
              <a:extLst>
                <a:ext uri="{FF2B5EF4-FFF2-40B4-BE49-F238E27FC236}">
                  <a16:creationId xmlns:a16="http://schemas.microsoft.com/office/drawing/2014/main" id="{41026B01-785B-48EC-AD7E-AF1F040A2E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9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1" descr="Hoa">
              <a:extLst>
                <a:ext uri="{FF2B5EF4-FFF2-40B4-BE49-F238E27FC236}">
                  <a16:creationId xmlns:a16="http://schemas.microsoft.com/office/drawing/2014/main" id="{AF595FCC-B0DB-42DD-B8DD-598AB77CE3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2" descr="Hoa">
              <a:extLst>
                <a:ext uri="{FF2B5EF4-FFF2-40B4-BE49-F238E27FC236}">
                  <a16:creationId xmlns:a16="http://schemas.microsoft.com/office/drawing/2014/main" id="{318E0DD4-21E5-4237-AE59-92DCCDB9E9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16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3" descr="Hoa">
              <a:extLst>
                <a:ext uri="{FF2B5EF4-FFF2-40B4-BE49-F238E27FC236}">
                  <a16:creationId xmlns:a16="http://schemas.microsoft.com/office/drawing/2014/main" id="{5852141D-ACAA-4B32-B947-4DC68943AE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28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4" descr="Hoa">
              <a:extLst>
                <a:ext uri="{FF2B5EF4-FFF2-40B4-BE49-F238E27FC236}">
                  <a16:creationId xmlns:a16="http://schemas.microsoft.com/office/drawing/2014/main" id="{65327B41-0239-4CC0-8CD2-6BC019375E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456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5" descr="Hoa">
              <a:extLst>
                <a:ext uri="{FF2B5EF4-FFF2-40B4-BE49-F238E27FC236}">
                  <a16:creationId xmlns:a16="http://schemas.microsoft.com/office/drawing/2014/main" id="{1163BC5B-1C0A-4490-9B16-182F73E2FD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976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6" descr="Hoa">
              <a:extLst>
                <a:ext uri="{FF2B5EF4-FFF2-40B4-BE49-F238E27FC236}">
                  <a16:creationId xmlns:a16="http://schemas.microsoft.com/office/drawing/2014/main" id="{A5CBD393-88A8-46A9-92F9-67ED084353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360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7" descr="Hoa">
              <a:extLst>
                <a:ext uri="{FF2B5EF4-FFF2-40B4-BE49-F238E27FC236}">
                  <a16:creationId xmlns:a16="http://schemas.microsoft.com/office/drawing/2014/main" id="{5EB03138-CF82-431C-BE2E-485F7F5E14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8" descr="Hoa">
              <a:extLst>
                <a:ext uri="{FF2B5EF4-FFF2-40B4-BE49-F238E27FC236}">
                  <a16:creationId xmlns:a16="http://schemas.microsoft.com/office/drawing/2014/main" id="{679C9C95-2D5F-4DD8-B33E-AA8A698D1A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1248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9" descr="Hoa">
              <a:extLst>
                <a:ext uri="{FF2B5EF4-FFF2-40B4-BE49-F238E27FC236}">
                  <a16:creationId xmlns:a16="http://schemas.microsoft.com/office/drawing/2014/main" id="{5CD9B823-397C-4629-8D43-79FAE9FF2A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87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08" name="Text Box 20">
            <a:extLst>
              <a:ext uri="{FF2B5EF4-FFF2-40B4-BE49-F238E27FC236}">
                <a16:creationId xmlns:a16="http://schemas.microsoft.com/office/drawing/2014/main" id="{C92EFDB2-E388-4B90-9A75-169E5C2A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28825"/>
            <a:ext cx="70866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Tieát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hoïc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ñeán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ñaây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laø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keát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thuùc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VNI-Commerce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Kính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chuùc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quyù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thaày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coâ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b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</a:b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vaø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caùc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chaùu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coù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thaät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nhieàu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söùc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khoûe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VNI-Commerce" pitchFamily="2" charset="0"/>
            </a:endParaRPr>
          </a:p>
        </p:txBody>
      </p:sp>
      <p:pic>
        <p:nvPicPr>
          <p:cNvPr id="63509" name="Bo-La-Tat-Ca.mp3">
            <a:hlinkClick r:id="" action="ppaction://media"/>
            <a:extLst>
              <a:ext uri="{FF2B5EF4-FFF2-40B4-BE49-F238E27FC236}">
                <a16:creationId xmlns:a16="http://schemas.microsoft.com/office/drawing/2014/main" id="{9C1F9094-377E-491C-AAA2-DEA3537DD09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25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9"/>
                </p:tgtEl>
              </p:cMediaNode>
            </p:audio>
          </p:childTnLst>
        </p:cTn>
      </p:par>
    </p:tnLst>
    <p:bldLst>
      <p:bldP spid="63508" grpId="0"/>
      <p:bldP spid="635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EF104-D8D8-4BB6-9DA6-6638932DD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AA9966-3D89-4A7F-9CA2-2310647ED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74888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TÍA MÁ EM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7122481" y="5053761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78"/>
            <a:ext cx="9142412" cy="684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0" y="2028"/>
            <a:ext cx="3442374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7319">
            <a:off x="7199368" y="36997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7" y="198437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26650" y="451903"/>
            <a:ext cx="70078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GẠO LÀNG TA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    </a:t>
            </a:r>
            <a:r>
              <a:rPr lang="en-US" sz="3200" b="1" dirty="0" err="1">
                <a:solidFill>
                  <a:srgbClr val="0070C0"/>
                </a:solidFill>
              </a:rPr>
              <a:t>Tác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Giả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r>
              <a:rPr lang="en-US" sz="3200" b="1" dirty="0" err="1">
                <a:solidFill>
                  <a:srgbClr val="0070C0"/>
                </a:solidFill>
              </a:rPr>
              <a:t>Trần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Đăng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Khoa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8895" y="5703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55945"/>
            <a:ext cx="6605607" cy="463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0775" y="0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710">
            <a:off x="-132336" y="114766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88C5C3-7FE7-4158-B261-EC42F1B4F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970C1A9-A22D-489B-91D3-55D8CA79D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IMG_0260a~1">
            <a:extLst>
              <a:ext uri="{FF2B5EF4-FFF2-40B4-BE49-F238E27FC236}">
                <a16:creationId xmlns:a16="http://schemas.microsoft.com/office/drawing/2014/main" id="{C1F8CCC4-B270-47F0-92E0-0126E946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B6378-AE6C-4C44-9F4A-80090FE86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30ECC-CA60-4A12-A608-B9E2FCEB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52800"/>
            <a:ext cx="464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hương sen thơm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hồ nước đầy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E30AFB-2DAB-4030-A3D7-F7780F46F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ình0507">
            <a:extLst>
              <a:ext uri="{FF2B5EF4-FFF2-40B4-BE49-F238E27FC236}">
                <a16:creationId xmlns:a16="http://schemas.microsoft.com/office/drawing/2014/main" id="{8A69D7ED-5AE0-41D8-B874-A29D8169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id="{63FFC1C9-919C-46E8-895D-4EA5CBDBF1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2192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211FA115-C0E5-46D9-8EE6-792FA0CEF6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1905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88E7B571-54EF-4AA2-BE2C-220172353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3048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6BBFE956-6CF4-468B-929E-D98861FF9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667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477AAF97-7C75-413C-A919-FB7604A3E6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438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BE87B1A5-C44F-43EC-A80F-6A9F0FB418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2971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11EECBB9-1DEF-41E9-A4FE-8E5CA56EE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038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EA3CB3A6-6351-4A55-A824-C0267C654D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3276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FC022AC4-BFC1-4F24-860B-6EA28CB46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447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E04E8FC8-1D40-4DB7-9A91-82EE4FD7CD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438400"/>
            <a:ext cx="3048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AutoShape 13">
            <a:extLst>
              <a:ext uri="{FF2B5EF4-FFF2-40B4-BE49-F238E27FC236}">
                <a16:creationId xmlns:a16="http://schemas.microsoft.com/office/drawing/2014/main" id="{21CA0554-E4A2-4BBD-A46F-4A7B13918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"/>
            <a:ext cx="3429000" cy="685800"/>
          </a:xfrm>
          <a:prstGeom prst="cloudCallout">
            <a:avLst>
              <a:gd name="adj1" fmla="val -35417"/>
              <a:gd name="adj2" fmla="val 90046"/>
            </a:avLst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30734" name="Line 14">
            <a:extLst>
              <a:ext uri="{FF2B5EF4-FFF2-40B4-BE49-F238E27FC236}">
                <a16:creationId xmlns:a16="http://schemas.microsoft.com/office/drawing/2014/main" id="{07D58E65-ADC1-46E8-AD73-1A6633067A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828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BFA858B1-161D-44F7-8142-9EF9F0BEB3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219200"/>
            <a:ext cx="3048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E5B4D881-7AF9-4CE3-8A28-6643D94F1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581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44F92859-849F-47ED-9932-1413EDD70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048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E467D5C8-C1C5-4DF8-A12C-6EC59ECEC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895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9">
            <a:extLst>
              <a:ext uri="{FF2B5EF4-FFF2-40B4-BE49-F238E27FC236}">
                <a16:creationId xmlns:a16="http://schemas.microsoft.com/office/drawing/2014/main" id="{81650AB6-314C-40CB-8355-B107F86F2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19812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>
            <a:extLst>
              <a:ext uri="{FF2B5EF4-FFF2-40B4-BE49-F238E27FC236}">
                <a16:creationId xmlns:a16="http://schemas.microsoft.com/office/drawing/2014/main" id="{38C130FE-ED7E-4EB0-8344-8D3A5E380E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352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F385B9D6-060B-4E17-AE0F-D494C7343F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800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F100C1D0-D730-42F3-AEE1-5C3CFFAE07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429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F68228B1-90F4-4928-B933-523A7A47FB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419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E781C568-4FCD-4C44-B570-73725AA50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419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5">
            <a:extLst>
              <a:ext uri="{FF2B5EF4-FFF2-40B4-BE49-F238E27FC236}">
                <a16:creationId xmlns:a16="http://schemas.microsoft.com/office/drawing/2014/main" id="{286FB303-C3B1-4ED2-8412-1B6AF34A92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276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>
            <a:extLst>
              <a:ext uri="{FF2B5EF4-FFF2-40B4-BE49-F238E27FC236}">
                <a16:creationId xmlns:a16="http://schemas.microsoft.com/office/drawing/2014/main" id="{1BFDE2DD-508B-4482-B060-5051BFD91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3962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31">
            <a:extLst>
              <a:ext uri="{FF2B5EF4-FFF2-40B4-BE49-F238E27FC236}">
                <a16:creationId xmlns:a16="http://schemas.microsoft.com/office/drawing/2014/main" id="{2D17909A-B752-4F62-B782-5D7DEC08A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295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32">
            <a:extLst>
              <a:ext uri="{FF2B5EF4-FFF2-40B4-BE49-F238E27FC236}">
                <a16:creationId xmlns:a16="http://schemas.microsoft.com/office/drawing/2014/main" id="{895CA545-534E-483E-9A93-8450B3654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1905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Line 33">
            <a:extLst>
              <a:ext uri="{FF2B5EF4-FFF2-40B4-BE49-F238E27FC236}">
                <a16:creationId xmlns:a16="http://schemas.microsoft.com/office/drawing/2014/main" id="{4899D5E2-AA00-4131-AA04-37D48B0FA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895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34">
            <a:extLst>
              <a:ext uri="{FF2B5EF4-FFF2-40B4-BE49-F238E27FC236}">
                <a16:creationId xmlns:a16="http://schemas.microsoft.com/office/drawing/2014/main" id="{70A08E55-0165-403A-B359-90A3B5E38C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1143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5">
            <a:extLst>
              <a:ext uri="{FF2B5EF4-FFF2-40B4-BE49-F238E27FC236}">
                <a16:creationId xmlns:a16="http://schemas.microsoft.com/office/drawing/2014/main" id="{E895187C-05EE-48E8-B532-123BD872DE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6">
            <a:extLst>
              <a:ext uri="{FF2B5EF4-FFF2-40B4-BE49-F238E27FC236}">
                <a16:creationId xmlns:a16="http://schemas.microsoft.com/office/drawing/2014/main" id="{E5597F58-85F3-48B2-9D8B-60E6DAA92C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7">
            <a:extLst>
              <a:ext uri="{FF2B5EF4-FFF2-40B4-BE49-F238E27FC236}">
                <a16:creationId xmlns:a16="http://schemas.microsoft.com/office/drawing/2014/main" id="{4A14A605-26C9-4592-98ED-7586F663D1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1242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Line 38">
            <a:extLst>
              <a:ext uri="{FF2B5EF4-FFF2-40B4-BE49-F238E27FC236}">
                <a16:creationId xmlns:a16="http://schemas.microsoft.com/office/drawing/2014/main" id="{301D9B78-31E0-4672-A1E0-41294574D3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2209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9" name="Line 39">
            <a:extLst>
              <a:ext uri="{FF2B5EF4-FFF2-40B4-BE49-F238E27FC236}">
                <a16:creationId xmlns:a16="http://schemas.microsoft.com/office/drawing/2014/main" id="{E08DBCC3-1CCC-4035-AD21-075627475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2895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Line 40">
            <a:extLst>
              <a:ext uri="{FF2B5EF4-FFF2-40B4-BE49-F238E27FC236}">
                <a16:creationId xmlns:a16="http://schemas.microsoft.com/office/drawing/2014/main" id="{29063687-FF94-41AF-AE77-499A631AAB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962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10948EC-6AC6-4DB3-A3CF-E127AEC55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Picture 3" descr="IMG_0262a~1">
            <a:extLst>
              <a:ext uri="{FF2B5EF4-FFF2-40B4-BE49-F238E27FC236}">
                <a16:creationId xmlns:a16="http://schemas.microsoft.com/office/drawing/2014/main" id="{1AA80CB0-AADB-47A5-9031-5E95B22B048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686800" cy="67056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4354995</TotalTime>
  <Words>101</Words>
  <Application>Microsoft Office PowerPoint</Application>
  <PresentationFormat>On-screen Show (4:3)</PresentationFormat>
  <Paragraphs>22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.VnAristote</vt:lpstr>
      <vt:lpstr>.VnAristoteH</vt:lpstr>
      <vt:lpstr>.VnTime</vt:lpstr>
      <vt:lpstr>Arial</vt:lpstr>
      <vt:lpstr>Calibri</vt:lpstr>
      <vt:lpstr>Times New Roman</vt:lpstr>
      <vt:lpstr>VNI-Commerce</vt:lpstr>
      <vt:lpstr>Office Theme</vt:lpstr>
      <vt:lpstr>PowerPoint Presentation</vt:lpstr>
      <vt:lpstr>PowerPoint Presentation</vt:lpstr>
      <vt:lpstr>Gặt lúa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</dc:creator>
  <cp:lastModifiedBy>Admin</cp:lastModifiedBy>
  <cp:revision>57</cp:revision>
  <dcterms:created xsi:type="dcterms:W3CDTF">2016-02-29T14:46:14Z</dcterms:created>
  <dcterms:modified xsi:type="dcterms:W3CDTF">2024-11-15T02:12:20Z</dcterms:modified>
</cp:coreProperties>
</file>