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3" r:id="rId3"/>
    <p:sldId id="275" r:id="rId4"/>
    <p:sldId id="276" r:id="rId5"/>
    <p:sldId id="274" r:id="rId6"/>
    <p:sldId id="287" r:id="rId7"/>
    <p:sldId id="257" r:id="rId8"/>
    <p:sldId id="277" r:id="rId9"/>
    <p:sldId id="286" r:id="rId10"/>
    <p:sldId id="285" r:id="rId11"/>
    <p:sldId id="278" r:id="rId12"/>
    <p:sldId id="279" r:id="rId13"/>
    <p:sldId id="271" r:id="rId14"/>
    <p:sldId id="281" r:id="rId15"/>
    <p:sldId id="283" r:id="rId16"/>
    <p:sldId id="284" r:id="rId17"/>
    <p:sldId id="272" r:id="rId18"/>
    <p:sldId id="288" r:id="rId19"/>
    <p:sldId id="290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9" d="100"/>
          <a:sy n="89" d="100"/>
        </p:scale>
        <p:origin x="-468" y="432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4B678-9E5B-4CC3-8580-E9337A65C6B6}" type="datetimeFigureOut">
              <a:rPr lang="en-US" smtClean="0"/>
              <a:t>14-11-24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04055-4DCA-49BE-B4AB-37CD17473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368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8C921-0594-4343-0B4E-2E1C1966AF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2A19AB-F5F5-F2DB-70A1-69D9F14399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C511C3-372B-7D0C-315A-5EDEF0A1B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64F9-3487-4B7E-A94C-3DC5596B1D35}" type="datetimeFigureOut">
              <a:rPr lang="en-US" smtClean="0"/>
              <a:t>14-11-24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C86CEF-EC83-AE80-1E7A-2BDC71A39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8B9B2E-F026-5C05-CFC4-6302EDC17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D2DB-F293-487F-A9A1-53777AB75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905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BEC88-9767-C949-FEDF-A23C43CA2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C5456-8F58-8519-10F0-6057784B4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4801B-FD87-7E47-CFCE-5F5312E6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64F9-3487-4B7E-A94C-3DC5596B1D35}" type="datetimeFigureOut">
              <a:rPr lang="en-US" smtClean="0"/>
              <a:t>14-11-24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3C5B0-8E9B-B331-300C-CBA1DC889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D6F49-35D7-E9D9-F714-931F72CB3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D2DB-F293-487F-A9A1-53777AB75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868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BEC88-9767-C949-FEDF-A23C43CA2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C5456-8F58-8519-10F0-6057784B4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4801B-FD87-7E47-CFCE-5F5312E6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64F9-3487-4B7E-A94C-3DC5596B1D35}" type="datetimeFigureOut">
              <a:rPr lang="en-US" smtClean="0"/>
              <a:t>14-11-24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3C5B0-8E9B-B331-300C-CBA1DC889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D6F49-35D7-E9D9-F714-931F72CB3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D2DB-F293-487F-A9A1-53777AB75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704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BEC88-9767-C949-FEDF-A23C43CA2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C5456-8F58-8519-10F0-6057784B4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4801B-FD87-7E47-CFCE-5F5312E6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64F9-3487-4B7E-A94C-3DC5596B1D35}" type="datetimeFigureOut">
              <a:rPr lang="en-US" smtClean="0"/>
              <a:t>14-11-24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3C5B0-8E9B-B331-300C-CBA1DC889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D6F49-35D7-E9D9-F714-931F72CB3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D2DB-F293-487F-A9A1-53777AB75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473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BEC88-9767-C949-FEDF-A23C43CA2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C5456-8F58-8519-10F0-6057784B4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4801B-FD87-7E47-CFCE-5F5312E6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64F9-3487-4B7E-A94C-3DC5596B1D35}" type="datetimeFigureOut">
              <a:rPr lang="en-US" smtClean="0"/>
              <a:t>14-11-24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3C5B0-8E9B-B331-300C-CBA1DC889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D6F49-35D7-E9D9-F714-931F72CB3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D2DB-F293-487F-A9A1-53777AB75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40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BEC88-9767-C949-FEDF-A23C43CA2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C5456-8F58-8519-10F0-6057784B4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4801B-FD87-7E47-CFCE-5F5312E6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64F9-3487-4B7E-A94C-3DC5596B1D35}" type="datetimeFigureOut">
              <a:rPr lang="en-US" smtClean="0"/>
              <a:t>14-11-24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3C5B0-8E9B-B331-300C-CBA1DC889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D6F49-35D7-E9D9-F714-931F72CB3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D2DB-F293-487F-A9A1-53777AB75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2657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BEC88-9767-C949-FEDF-A23C43CA2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C5456-8F58-8519-10F0-6057784B4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4801B-FD87-7E47-CFCE-5F5312E6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64F9-3487-4B7E-A94C-3DC5596B1D35}" type="datetimeFigureOut">
              <a:rPr lang="en-US" smtClean="0"/>
              <a:t>14-11-24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3C5B0-8E9B-B331-300C-CBA1DC889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D6F49-35D7-E9D9-F714-931F72CB3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D2DB-F293-487F-A9A1-53777AB75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2809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BEC88-9767-C949-FEDF-A23C43CA2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C5456-8F58-8519-10F0-6057784B4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4801B-FD87-7E47-CFCE-5F5312E6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64F9-3487-4B7E-A94C-3DC5596B1D35}" type="datetimeFigureOut">
              <a:rPr lang="en-US" smtClean="0"/>
              <a:t>14-11-24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3C5B0-8E9B-B331-300C-CBA1DC889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D6F49-35D7-E9D9-F714-931F72CB3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D2DB-F293-487F-A9A1-53777AB75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1972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BEC88-9767-C949-FEDF-A23C43CA2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C5456-8F58-8519-10F0-6057784B4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4801B-FD87-7E47-CFCE-5F5312E6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64F9-3487-4B7E-A94C-3DC5596B1D35}" type="datetimeFigureOut">
              <a:rPr lang="en-US" smtClean="0"/>
              <a:t>14-11-24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3C5B0-8E9B-B331-300C-CBA1DC889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D6F49-35D7-E9D9-F714-931F72CB3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D2DB-F293-487F-A9A1-53777AB75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8899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BEC88-9767-C949-FEDF-A23C43CA2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C5456-8F58-8519-10F0-6057784B4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4801B-FD87-7E47-CFCE-5F5312E6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64F9-3487-4B7E-A94C-3DC5596B1D35}" type="datetimeFigureOut">
              <a:rPr lang="en-US" smtClean="0"/>
              <a:t>14-11-24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3C5B0-8E9B-B331-300C-CBA1DC889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D6F49-35D7-E9D9-F714-931F72CB3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D2DB-F293-487F-A9A1-53777AB75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7637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BEC88-9767-C949-FEDF-A23C43CA2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C5456-8F58-8519-10F0-6057784B4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4801B-FD87-7E47-CFCE-5F5312E6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64F9-3487-4B7E-A94C-3DC5596B1D35}" type="datetimeFigureOut">
              <a:rPr lang="en-US" smtClean="0"/>
              <a:t>14-11-24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3C5B0-8E9B-B331-300C-CBA1DC889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D6F49-35D7-E9D9-F714-931F72CB3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D2DB-F293-487F-A9A1-53777AB75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687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BEC88-9767-C949-FEDF-A23C43CA2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C5456-8F58-8519-10F0-6057784B4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4801B-FD87-7E47-CFCE-5F5312E6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64F9-3487-4B7E-A94C-3DC5596B1D35}" type="datetimeFigureOut">
              <a:rPr lang="en-US" smtClean="0"/>
              <a:t>14-11-24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3C5B0-8E9B-B331-300C-CBA1DC889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D6F49-35D7-E9D9-F714-931F72CB3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D2DB-F293-487F-A9A1-53777AB75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6149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4756F-4349-6B64-14B6-401A9E475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4BFA57-D4FE-293B-B7FB-5980E4C8F0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E2A838-EE16-169A-3973-2E04E59D4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64F9-3487-4B7E-A94C-3DC5596B1D35}" type="datetimeFigureOut">
              <a:rPr lang="en-US" smtClean="0"/>
              <a:t>14-11-24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FE865-FDD6-4DEF-0456-D283B5177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9712F5-E0B3-3B86-E348-403AAACE8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D2DB-F293-487F-A9A1-53777AB75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8759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71E84-2754-86B0-E40E-3816F9A8A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C5437-55EF-588A-A629-CD071E1BDA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FCA531-C26B-E0DB-CEE9-4283CA5DB1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3FC898-F96A-72C7-6EB8-B4914C5FD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64F9-3487-4B7E-A94C-3DC5596B1D35}" type="datetimeFigureOut">
              <a:rPr lang="en-US" smtClean="0"/>
              <a:t>14-11-24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408046-5C47-EA0E-AF72-3C4A19D94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66D1A1-B583-13D6-0754-6E54EE095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D2DB-F293-487F-A9A1-53777AB75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0569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2F1A1-273B-FB78-8679-1C8E737F2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1AD397-0052-CE0C-C594-C0E987BAF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E6A386-5901-6E03-B7BE-5F69D4BC61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FF00B8-7522-D2AD-0D51-8343A1AD6E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18AE7A-497E-1E40-0066-3F823EE456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32DE28-9AC7-540E-E123-810FFD2AC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64F9-3487-4B7E-A94C-3DC5596B1D35}" type="datetimeFigureOut">
              <a:rPr lang="en-US" smtClean="0"/>
              <a:t>14-11-24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06948A-3942-A4BC-1E73-4EB121C1B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057001-A09F-1B36-B5CB-C09923DB6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D2DB-F293-487F-A9A1-53777AB75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5387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321FA-A690-E2FB-B55C-BCE39EC58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A4A994-52D7-8CF4-510E-A03CB6F66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64F9-3487-4B7E-A94C-3DC5596B1D35}" type="datetimeFigureOut">
              <a:rPr lang="en-US" smtClean="0"/>
              <a:t>14-11-24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7511E2-1BA4-C016-26EF-1BD7A93F5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EC95D8-F3A4-9FF6-D6CE-EC6857C0F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D2DB-F293-487F-A9A1-53777AB75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8965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CB0241-31C6-8A46-DBB9-26308D98B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64F9-3487-4B7E-A94C-3DC5596B1D35}" type="datetimeFigureOut">
              <a:rPr lang="en-US" smtClean="0"/>
              <a:t>14-11-24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2EF54C-1532-16B7-9B6C-FA039CE63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246111-91A3-9D40-FEEC-B5ADB7A69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D2DB-F293-487F-A9A1-53777AB75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8139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4D699-A5D1-EAC5-F731-F83F88386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CA393-58E7-3855-361A-BE1D3694D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35517F-32A3-27FA-D8CC-33248010BA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B3FAE2-7884-132A-43EC-C398918B9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64F9-3487-4B7E-A94C-3DC5596B1D35}" type="datetimeFigureOut">
              <a:rPr lang="en-US" smtClean="0"/>
              <a:t>14-11-24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8B0AE4-2C09-656C-15AE-D5E45A954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647DBB-B925-484B-AB0A-6E4847F1C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D2DB-F293-487F-A9A1-53777AB75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9472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ED01-C7D1-247E-8008-0D17431BF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229930-2FEE-0457-0154-531C2743D6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7399AE-0963-6D2F-15E0-C4F5B4C48E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36C215-507F-1306-1A59-CA58D8E2E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64F9-3487-4B7E-A94C-3DC5596B1D35}" type="datetimeFigureOut">
              <a:rPr lang="en-US" smtClean="0"/>
              <a:t>14-11-24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8DB060-DF04-7C38-432D-7011D422F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DEC686-B3D1-21A4-5DDF-B9B48435D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D2DB-F293-487F-A9A1-53777AB75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0856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D61D6-50CC-B5C5-7B6A-60B306372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C3C703-2931-3B25-202C-3056116D0B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D79D15-F8E1-DDD3-9790-85324B4BE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64F9-3487-4B7E-A94C-3DC5596B1D35}" type="datetimeFigureOut">
              <a:rPr lang="en-US" smtClean="0"/>
              <a:t>14-11-24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6A930D-97A9-EECF-4892-A99843D37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5B316F-203F-74D8-7ECF-813EEEDB4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D2DB-F293-487F-A9A1-53777AB75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30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6A9088-51BB-39A9-8058-DDB41487A7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D1A96B-837F-F10E-9CA9-32F69FC115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AA2A0-985A-6ADE-FD81-9165E8EA2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64F9-3487-4B7E-A94C-3DC5596B1D35}" type="datetimeFigureOut">
              <a:rPr lang="en-US" smtClean="0"/>
              <a:t>14-11-24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BF9C4C-6CEE-8DDD-53BD-42C006A9A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BF4257-04A5-3B5A-1606-019DE5079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D2DB-F293-487F-A9A1-53777AB75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95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BEC88-9767-C949-FEDF-A23C43CA2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C5456-8F58-8519-10F0-6057784B4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4801B-FD87-7E47-CFCE-5F5312E6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64F9-3487-4B7E-A94C-3DC5596B1D35}" type="datetimeFigureOut">
              <a:rPr lang="en-US" smtClean="0"/>
              <a:t>14-11-24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3C5B0-8E9B-B331-300C-CBA1DC889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D6F49-35D7-E9D9-F714-931F72CB3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D2DB-F293-487F-A9A1-53777AB75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114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BEC88-9767-C949-FEDF-A23C43CA2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C5456-8F58-8519-10F0-6057784B4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4801B-FD87-7E47-CFCE-5F5312E6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64F9-3487-4B7E-A94C-3DC5596B1D35}" type="datetimeFigureOut">
              <a:rPr lang="en-US" smtClean="0"/>
              <a:t>14-11-24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3C5B0-8E9B-B331-300C-CBA1DC889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D6F49-35D7-E9D9-F714-931F72CB3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D2DB-F293-487F-A9A1-53777AB75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898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BEC88-9767-C949-FEDF-A23C43CA2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C5456-8F58-8519-10F0-6057784B4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4801B-FD87-7E47-CFCE-5F5312E6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64F9-3487-4B7E-A94C-3DC5596B1D35}" type="datetimeFigureOut">
              <a:rPr lang="en-US" smtClean="0"/>
              <a:t>14-11-24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3C5B0-8E9B-B331-300C-CBA1DC889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D6F49-35D7-E9D9-F714-931F72CB3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D2DB-F293-487F-A9A1-53777AB75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38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BEC88-9767-C949-FEDF-A23C43CA2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C5456-8F58-8519-10F0-6057784B4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4801B-FD87-7E47-CFCE-5F5312E6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64F9-3487-4B7E-A94C-3DC5596B1D35}" type="datetimeFigureOut">
              <a:rPr lang="en-US" smtClean="0"/>
              <a:t>14-11-24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3C5B0-8E9B-B331-300C-CBA1DC889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D6F49-35D7-E9D9-F714-931F72CB3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D2DB-F293-487F-A9A1-53777AB75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280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BEC88-9767-C949-FEDF-A23C43CA2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C5456-8F58-8519-10F0-6057784B4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4801B-FD87-7E47-CFCE-5F5312E6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64F9-3487-4B7E-A94C-3DC5596B1D35}" type="datetimeFigureOut">
              <a:rPr lang="en-US" smtClean="0"/>
              <a:t>14-11-24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3C5B0-8E9B-B331-300C-CBA1DC889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D6F49-35D7-E9D9-F714-931F72CB3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D2DB-F293-487F-A9A1-53777AB75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463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BEC88-9767-C949-FEDF-A23C43CA2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C5456-8F58-8519-10F0-6057784B4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4801B-FD87-7E47-CFCE-5F5312E6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64F9-3487-4B7E-A94C-3DC5596B1D35}" type="datetimeFigureOut">
              <a:rPr lang="en-US" smtClean="0"/>
              <a:t>14-11-24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3C5B0-8E9B-B331-300C-CBA1DC889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D6F49-35D7-E9D9-F714-931F72CB3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D2DB-F293-487F-A9A1-53777AB75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75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BEC88-9767-C949-FEDF-A23C43CA2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C5456-8F58-8519-10F0-6057784B4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4801B-FD87-7E47-CFCE-5F5312E6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64F9-3487-4B7E-A94C-3DC5596B1D35}" type="datetimeFigureOut">
              <a:rPr lang="en-US" smtClean="0"/>
              <a:t>14-11-24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3C5B0-8E9B-B331-300C-CBA1DC889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D6F49-35D7-E9D9-F714-931F72CB3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D2DB-F293-487F-A9A1-53777AB75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873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3B36AC-3034-6D0E-FE96-A638079F2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D82F75-E7BE-F4E1-54C1-F8D53332B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A7F72-CE3E-70B8-F63D-37CAF10C2E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C64F9-3487-4B7E-A94C-3DC5596B1D35}" type="datetimeFigureOut">
              <a:rPr lang="en-US" smtClean="0"/>
              <a:t>14-11-24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FDA518-72C2-3E5D-0E4D-8D9E83CEB9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54A6C-1B18-827E-DBB6-C2CDA5B138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5D2DB-F293-487F-A9A1-53777AB75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18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6" r:id="rId3"/>
    <p:sldLayoutId id="2147483675" r:id="rId4"/>
    <p:sldLayoutId id="2147483674" r:id="rId5"/>
    <p:sldLayoutId id="2147483673" r:id="rId6"/>
    <p:sldLayoutId id="2147483672" r:id="rId7"/>
    <p:sldLayoutId id="2147483671" r:id="rId8"/>
    <p:sldLayoutId id="2147483670" r:id="rId9"/>
    <p:sldLayoutId id="2147483669" r:id="rId10"/>
    <p:sldLayoutId id="2147483668" r:id="rId11"/>
    <p:sldLayoutId id="2147483667" r:id="rId12"/>
    <p:sldLayoutId id="2147483666" r:id="rId13"/>
    <p:sldLayoutId id="2147483665" r:id="rId14"/>
    <p:sldLayoutId id="2147483664" r:id="rId15"/>
    <p:sldLayoutId id="2147483663" r:id="rId16"/>
    <p:sldLayoutId id="2147483662" r:id="rId17"/>
    <p:sldLayoutId id="2147483661" r:id="rId18"/>
    <p:sldLayoutId id="2147483660" r:id="rId19"/>
    <p:sldLayoutId id="2147483651" r:id="rId20"/>
    <p:sldLayoutId id="2147483652" r:id="rId21"/>
    <p:sldLayoutId id="2147483653" r:id="rId22"/>
    <p:sldLayoutId id="2147483654" r:id="rId23"/>
    <p:sldLayoutId id="2147483655" r:id="rId24"/>
    <p:sldLayoutId id="2147483656" r:id="rId25"/>
    <p:sldLayoutId id="2147483657" r:id="rId26"/>
    <p:sldLayoutId id="2147483658" r:id="rId27"/>
    <p:sldLayoutId id="2147483659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17" Type="http://schemas.openxmlformats.org/officeDocument/2006/relationships/image" Target="../media/image4.png"/><Relationship Id="rId2" Type="http://schemas.openxmlformats.org/officeDocument/2006/relationships/audio" Target="../media/media2.mp3"/><Relationship Id="rId16" Type="http://schemas.openxmlformats.org/officeDocument/2006/relationships/image" Target="../media/image21.jpeg"/><Relationship Id="rId1" Type="http://schemas.microsoft.com/office/2007/relationships/media" Target="../media/media2.mp3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4" Type="http://schemas.openxmlformats.org/officeDocument/2006/relationships/image" Target="../media/image6.pn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17" Type="http://schemas.openxmlformats.org/officeDocument/2006/relationships/image" Target="../media/image4.png"/><Relationship Id="rId2" Type="http://schemas.openxmlformats.org/officeDocument/2006/relationships/audio" Target="../media/media2.mp3"/><Relationship Id="rId16" Type="http://schemas.openxmlformats.org/officeDocument/2006/relationships/image" Target="../media/image21.jpeg"/><Relationship Id="rId1" Type="http://schemas.microsoft.com/office/2007/relationships/media" Target="../media/media2.mp3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4" Type="http://schemas.openxmlformats.org/officeDocument/2006/relationships/image" Target="../media/image6.pn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17" Type="http://schemas.openxmlformats.org/officeDocument/2006/relationships/image" Target="../media/image4.png"/><Relationship Id="rId2" Type="http://schemas.openxmlformats.org/officeDocument/2006/relationships/audio" Target="../media/media2.mp3"/><Relationship Id="rId16" Type="http://schemas.openxmlformats.org/officeDocument/2006/relationships/image" Target="../media/image21.jpeg"/><Relationship Id="rId1" Type="http://schemas.microsoft.com/office/2007/relationships/media" Target="../media/media2.mp3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4" Type="http://schemas.openxmlformats.org/officeDocument/2006/relationships/image" Target="../media/image6.pn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40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9.jpeg"/><Relationship Id="rId17" Type="http://schemas.openxmlformats.org/officeDocument/2006/relationships/image" Target="../media/image37.png"/><Relationship Id="rId2" Type="http://schemas.openxmlformats.org/officeDocument/2006/relationships/image" Target="../media/image23.jpeg"/><Relationship Id="rId16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8.jpeg"/><Relationship Id="rId5" Type="http://schemas.openxmlformats.org/officeDocument/2006/relationships/image" Target="../media/image26.jpeg"/><Relationship Id="rId15" Type="http://schemas.openxmlformats.org/officeDocument/2006/relationships/image" Target="../media/image42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Relationship Id="rId1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40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9.jpeg"/><Relationship Id="rId17" Type="http://schemas.openxmlformats.org/officeDocument/2006/relationships/image" Target="../media/image37.png"/><Relationship Id="rId2" Type="http://schemas.openxmlformats.org/officeDocument/2006/relationships/image" Target="../media/image23.jpeg"/><Relationship Id="rId16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8.jpeg"/><Relationship Id="rId5" Type="http://schemas.openxmlformats.org/officeDocument/2006/relationships/image" Target="../media/image26.jpeg"/><Relationship Id="rId15" Type="http://schemas.openxmlformats.org/officeDocument/2006/relationships/image" Target="../media/image42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Relationship Id="rId1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17" Type="http://schemas.openxmlformats.org/officeDocument/2006/relationships/image" Target="../media/image4.png"/><Relationship Id="rId2" Type="http://schemas.openxmlformats.org/officeDocument/2006/relationships/audio" Target="../media/media2.mp3"/><Relationship Id="rId16" Type="http://schemas.openxmlformats.org/officeDocument/2006/relationships/image" Target="../media/image21.jpeg"/><Relationship Id="rId1" Type="http://schemas.microsoft.com/office/2007/relationships/media" Target="../media/media2.mp3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4" Type="http://schemas.openxmlformats.org/officeDocument/2006/relationships/image" Target="../media/image6.pn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66FB23-1BF4-4A34-8C9E-143C4BE8F7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AA93FB2E-3AF3-862D-C6FA-4079A81ACF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8318" y="1513780"/>
            <a:ext cx="5257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</a:t>
            </a: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BẮC BIÊ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08C3BD-8A2F-C8DE-D999-3EDB98DCC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2530" y="3227049"/>
            <a:ext cx="8201891" cy="227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LĨNH VỰC</a:t>
            </a:r>
            <a:r>
              <a:rPr lang="vi-VN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PHÁT TRIỂN NHẬN THỨC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Đề tài: Sắp xếp theo quy tắc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3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tượng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1-1-1</a:t>
            </a:r>
            <a:endParaRPr lang="vi-VN" altLang="en-US" sz="2800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2400" b="1" i="1" dirty="0">
                <a:latin typeface="Times New Roman" panose="02020603050405020304" pitchFamily="18" charset="0"/>
              </a:rPr>
              <a:t>Người dạy: Lương Vân Anh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2400" b="1" i="1" dirty="0">
                <a:latin typeface="Times New Roman" panose="02020603050405020304" pitchFamily="18" charset="0"/>
              </a:rPr>
              <a:t>Giáo viên lớp MGB C3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 dirty="0">
              <a:solidFill>
                <a:srgbClr val="FFFF00"/>
              </a:solidFill>
              <a:latin typeface="Helvetica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763" y="2150270"/>
            <a:ext cx="1258675" cy="118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833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6">
            <a:extLst>
              <a:ext uri="{FF2B5EF4-FFF2-40B4-BE49-F238E27FC236}">
                <a16:creationId xmlns:a16="http://schemas.microsoft.com/office/drawing/2014/main" id="{11A676F7-F5AF-8DB3-5528-5ED27134D0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2809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04" y="864609"/>
            <a:ext cx="1684246" cy="22024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659" y="864608"/>
            <a:ext cx="1552892" cy="21797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027" y="864609"/>
            <a:ext cx="2000250" cy="21797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04" y="3707391"/>
            <a:ext cx="1684246" cy="2114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754" y="864607"/>
            <a:ext cx="1684246" cy="21797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804" y="3669290"/>
            <a:ext cx="1684246" cy="21526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549" y="3669291"/>
            <a:ext cx="1762126" cy="21145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027" y="3669291"/>
            <a:ext cx="2000250" cy="21526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925" y="830186"/>
            <a:ext cx="1809750" cy="22141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100" y="3728605"/>
            <a:ext cx="1524001" cy="215265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799" y="875649"/>
            <a:ext cx="1511302" cy="21914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659" y="3707391"/>
            <a:ext cx="1552892" cy="2114549"/>
          </a:xfrm>
          <a:prstGeom prst="rect">
            <a:avLst/>
          </a:prstGeom>
        </p:spPr>
      </p:pic>
      <p:pic>
        <p:nvPicPr>
          <p:cNvPr id="5" name="vỗ đùi vai tay MARIPOSITA + Compilado de Clips 30 min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7404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20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6">
            <a:extLst>
              <a:ext uri="{FF2B5EF4-FFF2-40B4-BE49-F238E27FC236}">
                <a16:creationId xmlns:a16="http://schemas.microsoft.com/office/drawing/2014/main" id="{11A676F7-F5AF-8DB3-5528-5ED27134D0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2809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04" y="864609"/>
            <a:ext cx="1684246" cy="22024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659" y="864608"/>
            <a:ext cx="1552892" cy="21797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027" y="864609"/>
            <a:ext cx="2000250" cy="21797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04" y="3707391"/>
            <a:ext cx="1684246" cy="2114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754" y="864607"/>
            <a:ext cx="1684246" cy="21797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804" y="3669290"/>
            <a:ext cx="1684246" cy="21526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549" y="3669291"/>
            <a:ext cx="1762126" cy="21145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027" y="3669291"/>
            <a:ext cx="2000250" cy="21526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925" y="830186"/>
            <a:ext cx="1809750" cy="22141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100" y="3728605"/>
            <a:ext cx="1524001" cy="215265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799" y="875649"/>
            <a:ext cx="1511302" cy="21914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659" y="3707391"/>
            <a:ext cx="1552892" cy="2114549"/>
          </a:xfrm>
          <a:prstGeom prst="rect">
            <a:avLst/>
          </a:prstGeom>
        </p:spPr>
      </p:pic>
      <p:pic>
        <p:nvPicPr>
          <p:cNvPr id="16" name="vỗ đùi vai tay MARIPOSITA + Compilado de Clips 30 min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7657" y="6206375"/>
            <a:ext cx="421061" cy="42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5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6">
            <a:extLst>
              <a:ext uri="{FF2B5EF4-FFF2-40B4-BE49-F238E27FC236}">
                <a16:creationId xmlns:a16="http://schemas.microsoft.com/office/drawing/2014/main" id="{11A676F7-F5AF-8DB3-5528-5ED27134D0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2809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04" y="864609"/>
            <a:ext cx="1684246" cy="22024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659" y="864608"/>
            <a:ext cx="1552892" cy="21797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027" y="864609"/>
            <a:ext cx="2000250" cy="21797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04" y="3707391"/>
            <a:ext cx="1684246" cy="2114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754" y="864607"/>
            <a:ext cx="1684246" cy="21797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804" y="3669290"/>
            <a:ext cx="1684246" cy="21526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549" y="3669291"/>
            <a:ext cx="1762126" cy="21145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027" y="3669291"/>
            <a:ext cx="2000250" cy="21526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925" y="830186"/>
            <a:ext cx="1809750" cy="22141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100" y="3728605"/>
            <a:ext cx="1524001" cy="215265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799" y="875649"/>
            <a:ext cx="1511302" cy="21914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659" y="3707391"/>
            <a:ext cx="1552892" cy="2114549"/>
          </a:xfrm>
          <a:prstGeom prst="rect">
            <a:avLst/>
          </a:prstGeom>
        </p:spPr>
      </p:pic>
      <p:pic>
        <p:nvPicPr>
          <p:cNvPr id="16" name="vỗ đùi vai tay MARIPOSITA + Compilado de Clips 30 min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66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5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621"/>
            <a:ext cx="12191999" cy="69432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45784" y="1689315"/>
            <a:ext cx="60908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</a:p>
          <a:p>
            <a:pPr algn="ctr"/>
            <a:r>
              <a:rPr lang="en-US" sz="4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dàn</a:t>
            </a:r>
            <a:r>
              <a:rPr lang="en-US" sz="4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4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4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endParaRPr lang="en-US" sz="4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636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869" y="2305943"/>
            <a:ext cx="833354" cy="21664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04" y="2212477"/>
            <a:ext cx="1702665" cy="232255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540" y="2315699"/>
            <a:ext cx="1587696" cy="21567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236" y="2222077"/>
            <a:ext cx="1725466" cy="235896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702" y="2341052"/>
            <a:ext cx="761065" cy="219398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767" y="2468426"/>
            <a:ext cx="1570493" cy="206660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260" y="2212477"/>
            <a:ext cx="1702665" cy="229720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967" y="2315699"/>
            <a:ext cx="833354" cy="230775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794" y="2484256"/>
            <a:ext cx="1522909" cy="20686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1604" y="1181100"/>
            <a:ext cx="1393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277412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8766"/>
            <a:ext cx="2025696" cy="250084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726" y="2050400"/>
            <a:ext cx="1612652" cy="208309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378" y="1782167"/>
            <a:ext cx="2158171" cy="246098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848" y="2075573"/>
            <a:ext cx="1593164" cy="205792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042" y="1874044"/>
            <a:ext cx="2293347" cy="246098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836" y="2123433"/>
            <a:ext cx="1593164" cy="20579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404" y="2149485"/>
            <a:ext cx="519322" cy="200582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514" y="2149485"/>
            <a:ext cx="519322" cy="200582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833" y="2050400"/>
            <a:ext cx="519322" cy="200582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6896" y="869018"/>
            <a:ext cx="13933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567798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373" y="610493"/>
            <a:ext cx="833354" cy="21664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08" y="517027"/>
            <a:ext cx="1702665" cy="232255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044" y="620249"/>
            <a:ext cx="1587696" cy="21567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740" y="526627"/>
            <a:ext cx="1725466" cy="235896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206" y="645602"/>
            <a:ext cx="761065" cy="219398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271" y="772976"/>
            <a:ext cx="1570493" cy="206660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764" y="517027"/>
            <a:ext cx="1702665" cy="229720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471" y="620249"/>
            <a:ext cx="833354" cy="230775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298" y="788806"/>
            <a:ext cx="1522909" cy="206869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7348"/>
            <a:ext cx="1852404" cy="232026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094" y="3641101"/>
            <a:ext cx="1604645" cy="207275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739" y="3439800"/>
            <a:ext cx="1970455" cy="227405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816" y="3591071"/>
            <a:ext cx="1539547" cy="198866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412" y="3397560"/>
            <a:ext cx="1788018" cy="218217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170" y="3517348"/>
            <a:ext cx="1593164" cy="205792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404" y="3674568"/>
            <a:ext cx="519322" cy="200582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799" y="3641101"/>
            <a:ext cx="519322" cy="2005823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077" y="3573916"/>
            <a:ext cx="519322" cy="20058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6108" y="247650"/>
            <a:ext cx="1393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6108" y="3219450"/>
            <a:ext cx="1393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256696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488" y="-178290"/>
            <a:ext cx="12300488" cy="70575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2600" y="1673817"/>
            <a:ext cx="8020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4:</a:t>
            </a:r>
          </a:p>
          <a:p>
            <a:pPr algn="ctr"/>
            <a:r>
              <a:rPr lang="en-US" sz="36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endParaRPr lang="en-US" sz="36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1493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771650" y="3105150"/>
            <a:ext cx="548740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5:</a:t>
            </a:r>
          </a:p>
          <a:p>
            <a:pPr algn="ctr"/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endParaRPr lang="en-US" sz="32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69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373" y="610493"/>
            <a:ext cx="833354" cy="21664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08" y="517027"/>
            <a:ext cx="1702665" cy="232255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044" y="620249"/>
            <a:ext cx="1587696" cy="21567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740" y="526627"/>
            <a:ext cx="1725466" cy="235896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206" y="645602"/>
            <a:ext cx="761065" cy="219398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271" y="772976"/>
            <a:ext cx="1570493" cy="206660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764" y="517027"/>
            <a:ext cx="1702665" cy="229720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471" y="620249"/>
            <a:ext cx="833354" cy="230775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298" y="788806"/>
            <a:ext cx="1522909" cy="206869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7348"/>
            <a:ext cx="1852404" cy="232026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094" y="3641101"/>
            <a:ext cx="1604645" cy="207275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739" y="3439800"/>
            <a:ext cx="1970455" cy="227405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816" y="3591071"/>
            <a:ext cx="1539547" cy="198866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412" y="3397560"/>
            <a:ext cx="1788018" cy="218217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170" y="3517348"/>
            <a:ext cx="1593164" cy="205792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404" y="3674568"/>
            <a:ext cx="519322" cy="200582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799" y="3641101"/>
            <a:ext cx="519322" cy="2005823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077" y="3573916"/>
            <a:ext cx="519322" cy="20058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6108" y="247650"/>
            <a:ext cx="1393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6108" y="3219450"/>
            <a:ext cx="1393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605229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2855" y="2360340"/>
            <a:ext cx="8911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14082" y="3105835"/>
            <a:ext cx="81547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5848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19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2855" y="2360340"/>
            <a:ext cx="8911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14082" y="3105835"/>
            <a:ext cx="81547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7" name="Clap Clap Sound - MUSICOGRAMA - Percusión Corporal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2050" y="5695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33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5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5510"/>
            <a:ext cx="12192000" cy="70507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5363" y="1487837"/>
            <a:ext cx="92989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</a:p>
          <a:p>
            <a:pPr algn="ctr"/>
            <a:r>
              <a:rPr lang="en-US" sz="4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4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4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4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4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4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956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5510"/>
            <a:ext cx="12192000" cy="70507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5363" y="1487837"/>
            <a:ext cx="92989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</a:p>
          <a:p>
            <a:pPr algn="ctr"/>
            <a:r>
              <a:rPr lang="en-US" sz="4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4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4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4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4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4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MARIPOSITA + Compilado de Clips 30 min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0050" y="6172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75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5510"/>
            <a:ext cx="12192000" cy="70507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5363" y="1487837"/>
            <a:ext cx="92989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</a:p>
          <a:p>
            <a:pPr algn="ctr"/>
            <a:r>
              <a:rPr lang="en-US" sz="4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4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4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4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4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4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MARIPOSITA + Compilado de Clips 30 min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0050" y="6172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6">
            <a:extLst>
              <a:ext uri="{FF2B5EF4-FFF2-40B4-BE49-F238E27FC236}">
                <a16:creationId xmlns:a16="http://schemas.microsoft.com/office/drawing/2014/main" id="{11A676F7-F5AF-8DB3-5528-5ED27134D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809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325" y="1394328"/>
            <a:ext cx="2785223" cy="36421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409" y="1394329"/>
            <a:ext cx="2698114" cy="36421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050" y="1394328"/>
            <a:ext cx="2952749" cy="364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270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6">
            <a:extLst>
              <a:ext uri="{FF2B5EF4-FFF2-40B4-BE49-F238E27FC236}">
                <a16:creationId xmlns:a16="http://schemas.microsoft.com/office/drawing/2014/main" id="{11A676F7-F5AF-8DB3-5528-5ED27134D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809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04" y="864609"/>
            <a:ext cx="1684246" cy="22024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659" y="864608"/>
            <a:ext cx="1552892" cy="21797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027" y="864609"/>
            <a:ext cx="2000250" cy="21797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04" y="3707391"/>
            <a:ext cx="1684246" cy="2114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754" y="864607"/>
            <a:ext cx="1684246" cy="21797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804" y="3669290"/>
            <a:ext cx="1684246" cy="21526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549" y="3669291"/>
            <a:ext cx="1762126" cy="21145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027" y="3669291"/>
            <a:ext cx="2000250" cy="21526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925" y="830186"/>
            <a:ext cx="1809750" cy="22141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100" y="3728605"/>
            <a:ext cx="1524001" cy="215265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799" y="875649"/>
            <a:ext cx="1511302" cy="21914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659" y="3707391"/>
            <a:ext cx="1552892" cy="211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433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6">
            <a:extLst>
              <a:ext uri="{FF2B5EF4-FFF2-40B4-BE49-F238E27FC236}">
                <a16:creationId xmlns:a16="http://schemas.microsoft.com/office/drawing/2014/main" id="{11A676F7-F5AF-8DB3-5528-5ED27134D0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2809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04" y="864609"/>
            <a:ext cx="1684246" cy="22024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659" y="864608"/>
            <a:ext cx="1552892" cy="21797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027" y="864609"/>
            <a:ext cx="2000250" cy="21797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04" y="3707391"/>
            <a:ext cx="1684246" cy="2114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754" y="864607"/>
            <a:ext cx="1684246" cy="21797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804" y="3669290"/>
            <a:ext cx="1684246" cy="21526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549" y="3669291"/>
            <a:ext cx="1762126" cy="21145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027" y="3669291"/>
            <a:ext cx="2000250" cy="21526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925" y="830186"/>
            <a:ext cx="1809750" cy="22141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100" y="3728605"/>
            <a:ext cx="1524001" cy="215265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799" y="875649"/>
            <a:ext cx="1511302" cy="21914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659" y="3707391"/>
            <a:ext cx="1552892" cy="2114549"/>
          </a:xfrm>
          <a:prstGeom prst="rect">
            <a:avLst/>
          </a:prstGeom>
        </p:spPr>
      </p:pic>
      <p:pic>
        <p:nvPicPr>
          <p:cNvPr id="5" name="vỗ đùi vai tay MARIPOSITA + Compilado de Clips 30 min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7404" y="61150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41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83459077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2506</TotalTime>
  <Words>150</Words>
  <Application>Microsoft Office PowerPoint</Application>
  <PresentationFormat>Widescreen</PresentationFormat>
  <Paragraphs>29</Paragraphs>
  <Slides>19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Helvetica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khach0387375250@outlook.com</dc:creator>
  <cp:lastModifiedBy>Admin</cp:lastModifiedBy>
  <cp:revision>70</cp:revision>
  <dcterms:created xsi:type="dcterms:W3CDTF">2024-02-25T09:14:15Z</dcterms:created>
  <dcterms:modified xsi:type="dcterms:W3CDTF">2024-11-14T09:46:39Z</dcterms:modified>
</cp:coreProperties>
</file>