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8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487" autoAdjust="0"/>
    <p:restoredTop sz="94660"/>
  </p:normalViewPr>
  <p:slideViewPr>
    <p:cSldViewPr showGuides="1">
      <p:cViewPr varScale="1">
        <p:scale>
          <a:sx n="62" d="100"/>
          <a:sy n="62" d="100"/>
        </p:scale>
        <p:origin x="8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19/08/2024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19/08/2024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19/08/2024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19/08/2024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2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gif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gif"/><Relationship Id="rId4" Type="http://schemas.openxmlformats.org/officeDocument/2006/relationships/image" Target="../media/image21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8.jpeg"/><Relationship Id="rId4" Type="http://schemas.openxmlformats.org/officeDocument/2006/relationships/audio" Target="../media/audio2.wav"/><Relationship Id="rId9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image" Target="../media/image8.jpeg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gif"/><Relationship Id="rId7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2743825"/>
            <a:ext cx="4876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861547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ÁNH SAO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05526" y="4850625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/>
              <a:t>Năm</a:t>
            </a:r>
            <a:r>
              <a:rPr lang="en-US" b="1" i="1" dirty="0"/>
              <a:t> </a:t>
            </a:r>
            <a:r>
              <a:rPr lang="en-US" b="1" i="1" dirty="0" err="1"/>
              <a:t>học</a:t>
            </a:r>
            <a:r>
              <a:rPr lang="en-US" b="1" i="1" dirty="0"/>
              <a:t>: 2023-2024</a:t>
            </a: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41305" y="-2154307"/>
            <a:ext cx="19489632" cy="16248196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54296" y="-5959189"/>
            <a:ext cx="19489632" cy="16248196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67200" y="-4491893"/>
            <a:ext cx="19489632" cy="16248196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4972868" y="-4799590"/>
            <a:ext cx="19489632" cy="16248196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55751" y="-4919388"/>
            <a:ext cx="19489632" cy="16248196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50"/>
                            </p:stCondLst>
                            <p:childTnLst>
                              <p:par>
                                <p:cTn id="9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750"/>
                            </p:stCondLst>
                            <p:childTnLst>
                              <p:par>
                                <p:cTn id="10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750"/>
                            </p:stCondLst>
                            <p:childTnLst>
                              <p:par>
                                <p:cTn id="1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8568"/>
            <a:ext cx="9144000" cy="6840863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28866" y="525728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10543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43217" y="611603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4321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61801" y="479478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5210" y="479478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5203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5550675" y="5935307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060578" y="5776067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6023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951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925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9922" y="1445655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kết quả của từng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463</Words>
  <Application>Microsoft Office PowerPoint</Application>
  <PresentationFormat>Trình chiếu Trên màn hình (4:3)</PresentationFormat>
  <Paragraphs>66</Paragraphs>
  <Slides>25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Huế Đỗ</cp:lastModifiedBy>
  <cp:revision>16</cp:revision>
  <dcterms:created xsi:type="dcterms:W3CDTF">2021-11-13T12:47:57Z</dcterms:created>
  <dcterms:modified xsi:type="dcterms:W3CDTF">2024-08-19T05:05:10Z</dcterms:modified>
</cp:coreProperties>
</file>