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74" r:id="rId3"/>
    <p:sldId id="275" r:id="rId4"/>
    <p:sldId id="276" r:id="rId5"/>
    <p:sldId id="258" r:id="rId6"/>
    <p:sldId id="277" r:id="rId7"/>
    <p:sldId id="273" r:id="rId8"/>
    <p:sldId id="260" r:id="rId9"/>
    <p:sldId id="261" r:id="rId10"/>
    <p:sldId id="262" r:id="rId11"/>
    <p:sldId id="263" r:id="rId12"/>
    <p:sldId id="264" r:id="rId13"/>
    <p:sldId id="266" r:id="rId14"/>
    <p:sldId id="271" r:id="rId15"/>
  </p:sldIdLst>
  <p:sldSz cx="18288000" cy="10287000"/>
  <p:notesSz cx="6858000" cy="9144000"/>
  <p:embeddedFontLst>
    <p:embeddedFont>
      <p:font typeface="Noto Serif Display Black Italics" panose="020B0604020202020204"/>
      <p:regular r:id="rId16"/>
    </p:embeddedFont>
    <p:embeddedFont>
      <p:font typeface="Dancing Script" panose="020B0604020202020204" charset="0"/>
      <p:regular r:id="rId17"/>
    </p:embeddedFont>
    <p:embeddedFont>
      <p:font typeface="Noto Serif Display Black" panose="020B0604020202020204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ancing Script Bold" panose="020B0604020202020204" charset="0"/>
      <p:regular r:id="rId23"/>
    </p:embeddedFont>
    <p:embeddedFont>
      <p:font typeface="DejaVu Serif Bold Italics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4" d="100"/>
          <a:sy n="54" d="100"/>
        </p:scale>
        <p:origin x="13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4.svg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microsoft.com/office/2007/relationships/media" Target="../media/media3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4a"/><Relationship Id="rId11" Type="http://schemas.openxmlformats.org/officeDocument/2006/relationships/image" Target="../media/image17.png"/><Relationship Id="rId5" Type="http://schemas.microsoft.com/office/2007/relationships/media" Target="../media/media4.m4a"/><Relationship Id="rId15" Type="http://schemas.openxmlformats.org/officeDocument/2006/relationships/image" Target="../media/image21.png"/><Relationship Id="rId10" Type="http://schemas.openxmlformats.org/officeDocument/2006/relationships/image" Target="../media/image2.png"/><Relationship Id="rId4" Type="http://schemas.openxmlformats.org/officeDocument/2006/relationships/audio" Target="../media/media3.m4a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12" Type="http://schemas.openxmlformats.org/officeDocument/2006/relationships/image" Target="../media/image30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gif"/><Relationship Id="rId11" Type="http://schemas.openxmlformats.org/officeDocument/2006/relationships/image" Target="../media/image29.gif"/><Relationship Id="rId5" Type="http://schemas.openxmlformats.org/officeDocument/2006/relationships/image" Target="../media/image23.gif"/><Relationship Id="rId15" Type="http://schemas.openxmlformats.org/officeDocument/2006/relationships/image" Target="../media/image21.png"/><Relationship Id="rId10" Type="http://schemas.openxmlformats.org/officeDocument/2006/relationships/image" Target="../media/image28.gif"/><Relationship Id="rId4" Type="http://schemas.openxmlformats.org/officeDocument/2006/relationships/image" Target="../media/image22.jpeg"/><Relationship Id="rId9" Type="http://schemas.openxmlformats.org/officeDocument/2006/relationships/image" Target="../media/image27.gif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867400" y="893814"/>
            <a:ext cx="6324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i="1" dirty="0">
                <a:solidFill>
                  <a:srgbClr val="2228DF"/>
                </a:solidFill>
                <a:latin typeface="Noto Serif Display Black Italics"/>
              </a:rPr>
              <a:t>UBND QUẬN LONG BIÊN</a:t>
            </a:r>
          </a:p>
          <a:p>
            <a:pPr algn="ctr"/>
            <a:r>
              <a:rPr lang="en-US" sz="2400" i="1" dirty="0">
                <a:solidFill>
                  <a:srgbClr val="2228DF"/>
                </a:solidFill>
                <a:latin typeface="Noto Serif Display Black Italics"/>
              </a:rPr>
              <a:t>TRƯỜNG MẦM NON NGỌC THUỴ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91000" y="2781300"/>
            <a:ext cx="9224725" cy="277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8037"/>
                </a:solidFill>
                <a:latin typeface="Dancing Script"/>
              </a:rPr>
              <a:t>HOẠT ĐỘNG NHẬN BIẾT</a:t>
            </a:r>
            <a:r>
              <a:rPr lang="en-US" sz="6999" dirty="0">
                <a:solidFill>
                  <a:srgbClr val="000000"/>
                </a:solidFill>
                <a:latin typeface="Dancing Script"/>
              </a:rPr>
              <a:t> </a:t>
            </a:r>
          </a:p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1616"/>
                </a:solidFill>
                <a:latin typeface="Dancing Script"/>
              </a:rPr>
              <a:t>Màu</a:t>
            </a:r>
            <a:r>
              <a:rPr lang="en-US" sz="9000" dirty="0">
                <a:solidFill>
                  <a:srgbClr val="FF1616"/>
                </a:solidFill>
                <a:latin typeface="Dancing Script"/>
              </a:rPr>
              <a:t> </a:t>
            </a:r>
            <a:r>
              <a:rPr lang="en-US" sz="9000" dirty="0" err="1">
                <a:solidFill>
                  <a:srgbClr val="FF1616"/>
                </a:solidFill>
                <a:latin typeface="Dancing Script"/>
              </a:rPr>
              <a:t>Đỏ</a:t>
            </a:r>
            <a:endParaRPr lang="en-US" sz="9000" dirty="0">
              <a:solidFill>
                <a:srgbClr val="FF1616"/>
              </a:solidFill>
              <a:latin typeface="Dancing Scrip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10200" y="5981700"/>
            <a:ext cx="7431762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60"/>
              </a:lnSpc>
            </a:pPr>
            <a:r>
              <a:rPr lang="en-US" sz="3200" dirty="0" err="1" smtClean="0">
                <a:solidFill>
                  <a:srgbClr val="008037"/>
                </a:solidFill>
                <a:latin typeface="DejaVu Serif Bold Italics"/>
              </a:rPr>
              <a:t>Người</a:t>
            </a:r>
            <a:r>
              <a:rPr lang="en-US" sz="3200" dirty="0" smtClean="0">
                <a:solidFill>
                  <a:srgbClr val="008037"/>
                </a:solidFill>
                <a:latin typeface="DejaVu Serif Bold Italics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DejaVu Serif Bold Italics"/>
              </a:rPr>
              <a:t>dạy</a:t>
            </a:r>
            <a:r>
              <a:rPr lang="en-US" sz="3200" dirty="0">
                <a:solidFill>
                  <a:srgbClr val="008037"/>
                </a:solidFill>
                <a:latin typeface="DejaVu Serif Bold Italics"/>
              </a:rPr>
              <a:t>: </a:t>
            </a:r>
            <a:r>
              <a:rPr lang="vi-VN" sz="3200" dirty="0" smtClean="0">
                <a:solidFill>
                  <a:srgbClr val="008037"/>
                </a:solidFill>
                <a:latin typeface="DejaVu Serif Bold Italics"/>
              </a:rPr>
              <a:t>Vũ Thị Thanh Huyền</a:t>
            </a:r>
          </a:p>
          <a:p>
            <a:pPr>
              <a:lnSpc>
                <a:spcPts val="6860"/>
              </a:lnSpc>
            </a:pPr>
            <a:r>
              <a:rPr lang="en-US" sz="3200" dirty="0" err="1" smtClean="0">
                <a:solidFill>
                  <a:srgbClr val="008037"/>
                </a:solidFill>
                <a:latin typeface="DejaVu Serif Bold Italics"/>
              </a:rPr>
              <a:t>Ngày</a:t>
            </a:r>
            <a:r>
              <a:rPr lang="en-US" sz="3200" dirty="0" smtClean="0">
                <a:solidFill>
                  <a:srgbClr val="008037"/>
                </a:solidFill>
                <a:latin typeface="DejaVu Serif Bold Italics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DejaVu Serif Bold Italics"/>
              </a:rPr>
              <a:t>dạy</a:t>
            </a:r>
            <a:r>
              <a:rPr lang="en-US" sz="3200" dirty="0">
                <a:solidFill>
                  <a:srgbClr val="008037"/>
                </a:solidFill>
                <a:latin typeface="DejaVu Serif Bold Italics"/>
              </a:rPr>
              <a:t>: </a:t>
            </a:r>
            <a:r>
              <a:rPr lang="vi-VN" sz="3200" dirty="0" smtClean="0">
                <a:solidFill>
                  <a:srgbClr val="008037"/>
                </a:solidFill>
                <a:latin typeface="DejaVu Serif Bold Italics"/>
              </a:rPr>
              <a:t>14/</a:t>
            </a:r>
            <a:r>
              <a:rPr lang="en-US" sz="3200" dirty="0" smtClean="0">
                <a:solidFill>
                  <a:srgbClr val="008037"/>
                </a:solidFill>
                <a:latin typeface="DejaVu Serif Bold Italics"/>
              </a:rPr>
              <a:t>09/2022</a:t>
            </a:r>
            <a:endParaRPr lang="en-US" sz="3200" dirty="0">
              <a:solidFill>
                <a:srgbClr val="008037"/>
              </a:solidFill>
              <a:latin typeface="DejaVu Serif Bold Italics"/>
            </a:endParaRPr>
          </a:p>
          <a:p>
            <a:pPr>
              <a:lnSpc>
                <a:spcPts val="6860"/>
              </a:lnSpc>
            </a:pPr>
            <a:r>
              <a:rPr lang="en-US" sz="3200" dirty="0" err="1" smtClean="0">
                <a:solidFill>
                  <a:srgbClr val="008037"/>
                </a:solidFill>
                <a:latin typeface="DejaVu Serif Bold Italics"/>
              </a:rPr>
              <a:t>Năm</a:t>
            </a:r>
            <a:r>
              <a:rPr lang="en-US" sz="3200" dirty="0" smtClean="0">
                <a:solidFill>
                  <a:srgbClr val="008037"/>
                </a:solidFill>
                <a:latin typeface="DejaVu Serif Bold Italics"/>
              </a:rPr>
              <a:t> </a:t>
            </a:r>
            <a:r>
              <a:rPr lang="en-US" sz="3200" dirty="0" err="1">
                <a:solidFill>
                  <a:srgbClr val="008037"/>
                </a:solidFill>
                <a:latin typeface="DejaVu Serif Bold Italics"/>
              </a:rPr>
              <a:t>học</a:t>
            </a:r>
            <a:r>
              <a:rPr lang="en-US" sz="3200" dirty="0">
                <a:solidFill>
                  <a:srgbClr val="008037"/>
                </a:solidFill>
                <a:latin typeface="DejaVu Serif Bold Italics"/>
              </a:rPr>
              <a:t>: 2022-2023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73936"/>
            <a:ext cx="1269603" cy="1269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0" y="534741"/>
            <a:ext cx="1456809" cy="14568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8420100"/>
            <a:ext cx="5186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Đôi giày màu đỏ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-723900"/>
            <a:ext cx="11887200" cy="1188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98" y="266700"/>
            <a:ext cx="1269603" cy="1269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86" r="15439"/>
          <a:stretch>
            <a:fillRect/>
          </a:stretch>
        </p:blipFill>
        <p:spPr>
          <a:xfrm>
            <a:off x="6387015" y="1028700"/>
            <a:ext cx="5677661" cy="78233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324100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 lô màu đỏ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98" y="190500"/>
            <a:ext cx="1269603" cy="1269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2715768" y="4707093"/>
            <a:ext cx="2715768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802"/>
            <a:ext cx="5133688" cy="26321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40443" y="2187517"/>
            <a:ext cx="4049741" cy="80994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06375" y="657352"/>
            <a:ext cx="9270379" cy="696121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906375" y="2025592"/>
            <a:ext cx="9270379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Noto Serif Display Black"/>
              </a:rPr>
              <a:t>Trò Chơi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33688" y="3417233"/>
            <a:ext cx="9270379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dirty="0">
                <a:solidFill>
                  <a:srgbClr val="FFFFFF"/>
                </a:solidFill>
                <a:latin typeface="Noto Serif Display Black"/>
              </a:rPr>
              <a:t>"</a:t>
            </a:r>
            <a:r>
              <a:rPr lang="en-US" sz="7000" dirty="0" err="1">
                <a:solidFill>
                  <a:srgbClr val="FFFFFF"/>
                </a:solidFill>
                <a:latin typeface="Noto Serif Display Black"/>
              </a:rPr>
              <a:t>Gọi</a:t>
            </a:r>
            <a:r>
              <a:rPr lang="en-US" sz="7000" dirty="0">
                <a:solidFill>
                  <a:srgbClr val="FFFFFF"/>
                </a:solidFill>
                <a:latin typeface="Noto Serif Display Black"/>
              </a:rPr>
              <a:t> </a:t>
            </a:r>
            <a:r>
              <a:rPr lang="vi-VN" sz="7000" dirty="0" smtClean="0">
                <a:solidFill>
                  <a:srgbClr val="FFFFFF"/>
                </a:solidFill>
                <a:latin typeface="Noto Serif Display Black"/>
              </a:rPr>
              <a:t>tên đồ dùng</a:t>
            </a:r>
            <a:r>
              <a:rPr lang="en-US" sz="7000" dirty="0" smtClean="0">
                <a:solidFill>
                  <a:srgbClr val="FFFFFF"/>
                </a:solidFill>
                <a:latin typeface="Noto Serif Display Black"/>
              </a:rPr>
              <a:t> </a:t>
            </a:r>
            <a:r>
              <a:rPr lang="en-US" sz="7000" dirty="0" err="1" smtClean="0">
                <a:solidFill>
                  <a:srgbClr val="FFFFFF"/>
                </a:solidFill>
                <a:latin typeface="Noto Serif Display Black"/>
              </a:rPr>
              <a:t>màu</a:t>
            </a:r>
            <a:r>
              <a:rPr lang="vi-VN" sz="7000" dirty="0" smtClean="0">
                <a:solidFill>
                  <a:srgbClr val="FFFFFF"/>
                </a:solidFill>
                <a:latin typeface="Noto Serif Display Black"/>
              </a:rPr>
              <a:t> đỏ</a:t>
            </a:r>
            <a:r>
              <a:rPr lang="en-US" sz="7000" dirty="0" smtClean="0">
                <a:solidFill>
                  <a:srgbClr val="FFFFFF"/>
                </a:solidFill>
                <a:latin typeface="Noto Serif Display Black"/>
              </a:rPr>
              <a:t>"</a:t>
            </a:r>
            <a:endParaRPr lang="en-US" sz="7000" dirty="0">
              <a:solidFill>
                <a:srgbClr val="FFFFFF"/>
              </a:solidFill>
              <a:latin typeface="Noto Serif Display Blac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2" y="266700"/>
            <a:ext cx="1269603" cy="1269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8"/>
          <a:srcRect l="5553" t="5185" r="5555" b="5926"/>
          <a:stretch/>
        </p:blipFill>
        <p:spPr>
          <a:xfrm>
            <a:off x="7315200" y="1181100"/>
            <a:ext cx="3505201" cy="3505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 t="5244" b="1779"/>
          <a:stretch>
            <a:fillRect/>
          </a:stretch>
        </p:blipFill>
        <p:spPr>
          <a:xfrm>
            <a:off x="212104" y="5324185"/>
            <a:ext cx="5214908" cy="4848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1" y="266700"/>
            <a:ext cx="1269603" cy="12696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t="20110" r="17033" b="21868"/>
          <a:stretch/>
        </p:blipFill>
        <p:spPr>
          <a:xfrm>
            <a:off x="1234281" y="1676400"/>
            <a:ext cx="4876800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0"/>
            <a:ext cx="3801589" cy="50154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0" t="22895" r="34092" b="12457"/>
          <a:stretch/>
        </p:blipFill>
        <p:spPr>
          <a:xfrm>
            <a:off x="6629400" y="5600700"/>
            <a:ext cx="3810000" cy="3657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2000"/>
          <a:stretch/>
        </p:blipFill>
        <p:spPr>
          <a:xfrm>
            <a:off x="12420600" y="6034001"/>
            <a:ext cx="5042647" cy="3429000"/>
          </a:xfrm>
          <a:prstGeom prst="rect">
            <a:avLst/>
          </a:prstGeom>
        </p:spPr>
      </p:pic>
      <p:pic>
        <p:nvPicPr>
          <p:cNvPr id="13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29000" y="2020352"/>
            <a:ext cx="487363" cy="487363"/>
          </a:xfrm>
          <a:prstGeom prst="rect">
            <a:avLst/>
          </a:prstGeom>
        </p:spPr>
      </p:pic>
      <p:pic>
        <p:nvPicPr>
          <p:cNvPr id="14" name="FILE_20220919_174802_Con giỏi quá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087600" y="2933700"/>
            <a:ext cx="487363" cy="487363"/>
          </a:xfrm>
          <a:prstGeom prst="rect">
            <a:avLst/>
          </a:prstGeom>
        </p:spPr>
      </p:pic>
      <p:pic>
        <p:nvPicPr>
          <p:cNvPr id="15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6400" y="8876143"/>
            <a:ext cx="487363" cy="487363"/>
          </a:xfrm>
          <a:prstGeom prst="rect">
            <a:avLst/>
          </a:prstGeom>
        </p:spPr>
      </p:pic>
      <p:pic>
        <p:nvPicPr>
          <p:cNvPr id="16" name="FILE_20220919_174802_Con giỏi quá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734826" y="7748501"/>
            <a:ext cx="487363" cy="596469"/>
          </a:xfrm>
          <a:prstGeom prst="rect">
            <a:avLst/>
          </a:prstGeom>
        </p:spPr>
      </p:pic>
      <p:pic>
        <p:nvPicPr>
          <p:cNvPr id="17" name="FILE_20220919_174803_Con nhầm rồ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24118" y="2690018"/>
            <a:ext cx="487363" cy="487363"/>
          </a:xfrm>
          <a:prstGeom prst="rect">
            <a:avLst/>
          </a:prstGeom>
        </p:spPr>
      </p:pic>
      <p:pic>
        <p:nvPicPr>
          <p:cNvPr id="18" name="FILE_20220919_174803_Con nhầm rồ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19558" y="785760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3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7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7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1316" t="11149" r="1285" b="1136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611107">
            <a:off x="2108840" y="689338"/>
            <a:ext cx="2033170" cy="21203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179971">
            <a:off x="14081046" y="529851"/>
            <a:ext cx="1962028" cy="19145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01369" y="340379"/>
            <a:ext cx="1704286" cy="17436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261741">
            <a:off x="7962844" y="7226423"/>
            <a:ext cx="2362312" cy="2848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24993" y="6897434"/>
            <a:ext cx="2068749" cy="33895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411325" y="6542855"/>
            <a:ext cx="2672382" cy="38611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752833" y="1028700"/>
            <a:ext cx="8782334" cy="8229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317046">
            <a:off x="8419657" y="1670485"/>
            <a:ext cx="8782334" cy="8229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975242" y="1487130"/>
            <a:ext cx="8782334" cy="82296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-395890">
            <a:off x="3156233" y="3335633"/>
            <a:ext cx="11856101" cy="156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9"/>
              </a:lnSpc>
            </a:pPr>
            <a:r>
              <a:rPr lang="en-US" sz="9099">
                <a:solidFill>
                  <a:srgbClr val="FF1616"/>
                </a:solidFill>
                <a:latin typeface="Dancing Script Bold"/>
              </a:rPr>
              <a:t>Chào tạm biệt các con nhé 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8" y="393898"/>
            <a:ext cx="1269603" cy="1269603"/>
          </a:xfrm>
          <a:prstGeom prst="rect">
            <a:avLst/>
          </a:prstGeom>
        </p:spPr>
      </p:pic>
      <p:pic>
        <p:nvPicPr>
          <p:cNvPr id="14" name="ChauDiMauGiao-V.A-26214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591949" y="969291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86400" y="1104900"/>
            <a:ext cx="6186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Mục đích – yêu cầu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3009900"/>
            <a:ext cx="11140101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1.Kiến thức:</a:t>
            </a:r>
          </a:p>
          <a:p>
            <a:r>
              <a:rPr lang="vi-VN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Trẻ nhận biết màu đỏ</a:t>
            </a:r>
          </a:p>
          <a:p>
            <a:r>
              <a:rPr lang="vi-V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Gọi đúng màu đỏ</a:t>
            </a:r>
          </a:p>
          <a:p>
            <a:r>
              <a:rPr lang="vi-V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Kỹ năng:</a:t>
            </a:r>
          </a:p>
          <a:p>
            <a:pPr marL="457200" indent="-457200">
              <a:buFontTx/>
              <a:buChar char="-"/>
            </a:pPr>
            <a:r>
              <a:rPr lang="vi-VN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Trẻ nói rõ, gọi đúng tên đồ dùng đồ chơi có màu đỏ</a:t>
            </a:r>
          </a:p>
          <a:p>
            <a:pPr marL="457200" indent="-457200">
              <a:buFontTx/>
              <a:buChar char="-"/>
            </a:pPr>
            <a:r>
              <a:rPr lang="vi-V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 lời được câu hỏi của cô</a:t>
            </a:r>
            <a:endParaRPr lang="vi-VN" sz="3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vi-V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Thái độ:</a:t>
            </a:r>
          </a:p>
          <a:p>
            <a:r>
              <a:rPr lang="vi-VN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Trẻ yêu quý, giữ gìn đồ dùng, đồ chơi</a:t>
            </a:r>
            <a:endParaRPr lang="vi-VN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6962"/>
            <a:ext cx="1269603" cy="126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6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02229" y="1104900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Chuẩn bị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2857500"/>
            <a:ext cx="1465818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6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1.Đồ dùng của cô</a:t>
            </a:r>
          </a:p>
          <a:p>
            <a:pPr marL="571500" indent="-571500">
              <a:buFontTx/>
              <a:buChar char="-"/>
            </a:pPr>
            <a:r>
              <a:rPr lang="vi-VN" sz="36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Nhạc bài : Màu hoa, một số đồ dùng đồ chơi có màu xanh, đỏ, vàng</a:t>
            </a:r>
          </a:p>
          <a:p>
            <a:r>
              <a:rPr lang="vi-V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Trẻ:</a:t>
            </a:r>
          </a:p>
          <a:p>
            <a:pPr marL="571500" indent="-571500">
              <a:buFontTx/>
              <a:buChar char="-"/>
            </a:pPr>
            <a:r>
              <a:rPr lang="vi-V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Tâm lý thoải mái, hứng thú tham gia hoạt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0" y="300649"/>
            <a:ext cx="1269603" cy="126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6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24214" y="1104900"/>
            <a:ext cx="5110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Ổn định tổ chức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3009900"/>
            <a:ext cx="129317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6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 và trẻ cùng hát và đàm thoại về nội dung bài hát : Màu hoa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  và trẻ cùng hát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6962"/>
            <a:ext cx="1269603" cy="126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9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àu Hoa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-119064"/>
            <a:ext cx="18499668" cy="104060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24214" y="1104900"/>
            <a:ext cx="5110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Ổn định tổ chức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3009900"/>
            <a:ext cx="1293174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 và trẻ cùng hát và đàm thoại về nội dung bài hát : Màu hoa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Đàm thoại về nội dung bài hát</a:t>
            </a:r>
            <a:endParaRPr kumimoji="0" lang="vi-VN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 và các con vừa hát bài hát nói về cái gì?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bông hoa trong bài hát có màu gì?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7856"/>
            <a:ext cx="1269603" cy="126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4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531638" y="3990717"/>
            <a:ext cx="9224725" cy="277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8037"/>
                </a:solidFill>
                <a:latin typeface="Dancing Script"/>
              </a:rPr>
              <a:t>HOẠT ĐỘNG NHẬN BIẾT</a:t>
            </a:r>
            <a:r>
              <a:rPr lang="en-US" sz="6999" dirty="0">
                <a:solidFill>
                  <a:srgbClr val="000000"/>
                </a:solidFill>
                <a:latin typeface="Dancing Script"/>
              </a:rPr>
              <a:t> </a:t>
            </a:r>
          </a:p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1616"/>
                </a:solidFill>
                <a:latin typeface="Dancing Script"/>
              </a:rPr>
              <a:t>Màu</a:t>
            </a:r>
            <a:r>
              <a:rPr lang="en-US" sz="9000" dirty="0">
                <a:solidFill>
                  <a:srgbClr val="FF1616"/>
                </a:solidFill>
                <a:latin typeface="Dancing Script"/>
              </a:rPr>
              <a:t> </a:t>
            </a:r>
            <a:r>
              <a:rPr lang="en-US" sz="9000" dirty="0" err="1">
                <a:solidFill>
                  <a:srgbClr val="FF1616"/>
                </a:solidFill>
                <a:latin typeface="Dancing Script"/>
              </a:rPr>
              <a:t>Đỏ</a:t>
            </a:r>
            <a:endParaRPr lang="en-US" sz="9000" dirty="0">
              <a:solidFill>
                <a:srgbClr val="FF1616"/>
              </a:solidFill>
              <a:latin typeface="Dancing Scrip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3428" y="1714500"/>
            <a:ext cx="10261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Phương pháp, hình thức tổ chức</a:t>
            </a:r>
            <a:endParaRPr lang="vi-VN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"/>
            <a:ext cx="1269603" cy="126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3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8487" y="8572500"/>
            <a:ext cx="4435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 mũ màu đỏ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-190500"/>
            <a:ext cx="10287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"/>
            <a:ext cx="1269603" cy="1269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39" r="5939"/>
          <a:stretch>
            <a:fillRect/>
          </a:stretch>
        </p:blipFill>
        <p:spPr>
          <a:xfrm rot="976758">
            <a:off x="5744206" y="900702"/>
            <a:ext cx="7678329" cy="87541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6400" y="1790700"/>
            <a:ext cx="5186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 </a:t>
            </a:r>
            <a:r>
              <a:rPr lang="vi-VN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váy màu đỏ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"/>
            <a:ext cx="1269603" cy="1269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254</Words>
  <Application>Microsoft Office PowerPoint</Application>
  <PresentationFormat>Custom</PresentationFormat>
  <Paragraphs>39</Paragraphs>
  <Slides>14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Noto Serif Display Black Italics</vt:lpstr>
      <vt:lpstr>Times New Roman</vt:lpstr>
      <vt:lpstr>Arial</vt:lpstr>
      <vt:lpstr>Dancing Script</vt:lpstr>
      <vt:lpstr>Noto Serif Display Black</vt:lpstr>
      <vt:lpstr>Calibri</vt:lpstr>
      <vt:lpstr>Dancing Script Bold</vt:lpstr>
      <vt:lpstr>DejaVu Serif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NHẬN BIẾT MÀU ĐỎ</dc:title>
  <dc:creator>Hoàn không béo</dc:creator>
  <cp:lastModifiedBy>DELL</cp:lastModifiedBy>
  <cp:revision>29</cp:revision>
  <dcterms:created xsi:type="dcterms:W3CDTF">2006-08-16T00:00:00Z</dcterms:created>
  <dcterms:modified xsi:type="dcterms:W3CDTF">2022-09-19T11:00:16Z</dcterms:modified>
  <dc:identifier>DAEpxSXImyo</dc:identifier>
</cp:coreProperties>
</file>