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0" r:id="rId2"/>
    <p:sldId id="271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3" r:id="rId15"/>
    <p:sldId id="268" r:id="rId16"/>
    <p:sldId id="269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8E55B-A473-4412-8348-8333EE0186D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52562-4913-4504-B963-F96E960A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83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FF08F6-9E2A-408C-896D-7E395F74FB0F}" type="slidenum">
              <a:rPr lang="en-US" altLang="en-US" sz="1200" baseline="0" smtClean="0">
                <a:latin typeface="Arial" panose="020B0604020202020204" pitchFamily="34" charset="0"/>
              </a:rPr>
              <a:pPr/>
              <a:t>1</a:t>
            </a:fld>
            <a:endParaRPr lang="en-US" altLang="en-US" sz="1200" baseline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6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95D414E-6C15-CFED-73AA-3B78008D3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3EBA3937-802E-5554-3D1E-1F064F439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A1A8203-DEA9-1E61-3396-23781A4B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833CCDC-E7C3-C567-0CE3-E299E93FE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35B12D5-6758-73D4-1A1D-F79BD77D8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9887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25165B7-8624-D38A-F910-57033522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1C014080-AB83-8E70-6AC4-3BA9EA11F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20CF826-F41B-2653-7558-43AB161AE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1C5A666-EFE6-09F9-247E-2DC7B35CF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9ABF3D0-7330-1B61-1454-75FD37EA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64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83311D43-694E-FE7A-4183-75DBDDF3F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01C1DEF3-D0F8-FF5E-7B83-7C2C8A0A2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01CD9DF-76D2-74C3-2226-D004A415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92FE42E-D837-A4D8-8157-2B8215BDF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F373BF5-8B61-BF9D-F39E-007CD37C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216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CA1EB97-7CEA-E8C2-C67A-1A3A3F602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1178C88-D377-66A8-D211-364D52EDF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5845F4E-2B7D-C96E-24E4-C7106C2C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F3E3047-5AEA-40D7-95C1-A25EE587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43510BB-4225-B1BA-6943-3DD1AB4BF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33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1DCAAA5-81FE-410F-1196-2B79E984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DDBF2AC-96BD-AD0C-B9BA-820BDD5CB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3A92A67-C0CC-0A4A-069D-ED4FA63A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241A8AC-A469-4104-020D-22EA8CEA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6A64B31-3B0A-3570-BC61-5EBD56CB9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182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750EC8-BDA2-3727-A476-F7CCB46C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9203738-85A2-ACEA-AC2E-4A8CCB5B1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1746160-0B31-A9A3-2E5F-2C5D46337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B30B102-51FE-0B9D-0AD7-F6D4121E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9A99FB8-13FA-08AE-272B-462AA5F2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CB4A897-4B81-8904-2828-83F88D603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794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876539A-C6FD-1278-D03D-974111150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01B7E61-7F2E-7586-1697-B611EFD6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6F0BF394-DFC1-9F48-BB6E-348D0996C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B5C9B2D2-5589-5D78-C775-242AB7962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55EABFC3-5C87-51D7-8FB4-10DC0B0F7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0F6A0959-29ED-488C-A865-D7B83995A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8F16765F-5A4F-3A0B-EDA2-B90D8638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7AE351B9-78EF-1A28-0832-06585484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8487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037CE6D-7AB8-A4AF-3C7C-30FC2C3C2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0E7FF49C-8935-8630-1BED-A82B92BF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76CF05D7-9625-77EA-FAAC-32CC8A23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2A431643-FEDE-D30F-346E-DF6E7B19E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181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CE28F4B-9029-A2B2-A126-7904CB5F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F7A2FB4-1F23-CE0A-2BE0-266764F7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4ED9FA6-AFC7-6759-C486-2C98E406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76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7F695FB-AE33-0109-1D14-F6CACF2C6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EC00086-1F6F-1379-E10A-2E1A5EEE2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C8333B2-4DD3-C1BF-1A91-3515ED03B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769FFAA-8715-1BA3-DF55-A81C317D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449B453-6C23-9D86-2C70-3E29AD60C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26D9488-4426-A705-1352-4298D405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531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397E23B-B36C-AA42-1628-B83D7C94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0119F937-E0CC-1B4D-1967-747E047EA0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C40EEE19-CDE0-1D7B-44FC-B2E25B2DD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301DCBF-4A86-D49B-4A7B-981D5B08E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37A4-7610-4BE1-932B-78E2BE093282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A68D274-6E8F-075C-33F8-17E82AC8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AF7640F-DC86-9898-6B23-CB9BB860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660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856BCD67-EBC6-DB43-70B2-3AB988332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DA58038-0DEE-7B57-E000-FD3BCAFAF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740F851-6FA5-993D-D0D8-14D0AAEAB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37A4-7610-4BE1-932B-78E2BE093282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068ED98-9613-7E3D-099E-E165D6121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A9E503E-6E86-2EAF-528D-49EC55368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DB6E3-9585-4C2A-8555-71AE97EFE9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145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74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36950" y="319088"/>
            <a:ext cx="5118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BỒ ĐỀ</a:t>
            </a:r>
            <a:endParaRPr lang="vi-VN" altLang="en-US" sz="1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48000" y="2722563"/>
            <a:ext cx="5734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81838" y="3289300"/>
            <a:ext cx="689556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thuỷ-thuyền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(24 -36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91000" y="6003926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- 202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18" y="1069975"/>
            <a:ext cx="1493814" cy="149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2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45F0CFD-BB5A-CFDF-50F6-CCB95EFEE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57818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3F3E7F0-8FC0-F3DA-6DEF-C5064B040AB8}"/>
              </a:ext>
            </a:extLst>
          </p:cNvPr>
          <p:cNvSpPr txBox="1"/>
          <p:nvPr/>
        </p:nvSpPr>
        <p:spPr>
          <a:xfrm>
            <a:off x="3798277" y="6147582"/>
            <a:ext cx="46564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 nes New Roman"/>
              </a:rPr>
              <a:t>SÀ </a:t>
            </a:r>
            <a:r>
              <a:rPr lang="en-US" sz="4400" b="1" dirty="0">
                <a:solidFill>
                  <a:srgbClr val="FF0000"/>
                </a:solidFill>
                <a:latin typeface="Time nes New Roman"/>
              </a:rPr>
              <a:t>LAN</a:t>
            </a:r>
            <a:endParaRPr lang="vi-VN" sz="4000" b="1" dirty="0">
              <a:solidFill>
                <a:srgbClr val="FF0000"/>
              </a:solidFill>
              <a:latin typeface="Time n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849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1C623BC5-FE80-477F-3431-B055E5CB2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6470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279001F-8C52-64FE-A69A-7B254C18220F}"/>
              </a:ext>
            </a:extLst>
          </p:cNvPr>
          <p:cNvSpPr txBox="1"/>
          <p:nvPr/>
        </p:nvSpPr>
        <p:spPr>
          <a:xfrm>
            <a:off x="4473527" y="6088559"/>
            <a:ext cx="3770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 nes New Roman"/>
              </a:rPr>
              <a:t>CA NÔ</a:t>
            </a:r>
            <a:endParaRPr lang="vi-VN" sz="4400" b="1" dirty="0">
              <a:solidFill>
                <a:srgbClr val="FF0000"/>
              </a:solidFill>
              <a:latin typeface="Time n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87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A95C07AD-5535-631C-BB39-14937C409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95063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59C1413A-D0C2-D5AB-6FF4-BB3067FB2332}"/>
              </a:ext>
            </a:extLst>
          </p:cNvPr>
          <p:cNvSpPr txBox="1"/>
          <p:nvPr/>
        </p:nvSpPr>
        <p:spPr>
          <a:xfrm>
            <a:off x="3685735" y="5950634"/>
            <a:ext cx="4614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 nes New Roman"/>
              </a:rPr>
              <a:t>TÀU NGẦM</a:t>
            </a:r>
            <a:endParaRPr lang="vi-VN" sz="4400" b="1" dirty="0">
              <a:solidFill>
                <a:srgbClr val="FF0000"/>
              </a:solidFill>
              <a:latin typeface="Time n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954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69E912C5-2DC3-9CB2-3A22-AF09CF7B6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9436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1743B75-BF80-B785-67CC-C1150B988A8D}"/>
              </a:ext>
            </a:extLst>
          </p:cNvPr>
          <p:cNvSpPr txBox="1"/>
          <p:nvPr/>
        </p:nvSpPr>
        <p:spPr>
          <a:xfrm>
            <a:off x="4473527" y="6002011"/>
            <a:ext cx="3798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 nes New Roman"/>
              </a:rPr>
              <a:t>DU THUYỀN</a:t>
            </a:r>
            <a:endParaRPr lang="vi-VN" sz="4400" b="1" dirty="0">
              <a:solidFill>
                <a:srgbClr val="FF0000"/>
              </a:solidFill>
              <a:latin typeface="Time n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72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0"/>
            <a:ext cx="9124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2485623" y="1600200"/>
            <a:ext cx="75856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904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 DI CHOI THUYEN">
            <a:hlinkClick r:id="" action="ppaction://media"/>
            <a:extLst>
              <a:ext uri="{FF2B5EF4-FFF2-40B4-BE49-F238E27FC236}">
                <a16:creationId xmlns:a16="http://schemas.microsoft.com/office/drawing/2014/main" xmlns="" id="{65CB4F98-CBA3-BA1F-BCD8-5A3A41183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2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A22EA1D-0CC1-E3F7-69FA-78DC55924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0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0"/>
            <a:ext cx="9124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3362325" y="1600200"/>
            <a:ext cx="548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Ổn định tổ chức:</a:t>
            </a: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2253804" y="2671763"/>
            <a:ext cx="8165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TC: “</a:t>
            </a:r>
            <a:r>
              <a:rPr lang="en-US" alt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alt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PTGT.</a:t>
            </a:r>
            <a:endParaRPr lang="en-US" alt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98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0"/>
            <a:ext cx="9124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2485623" y="1600200"/>
            <a:ext cx="75856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144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D TAU THUYEN">
            <a:hlinkClick r:id="" action="ppaction://media"/>
            <a:extLst>
              <a:ext uri="{FF2B5EF4-FFF2-40B4-BE49-F238E27FC236}">
                <a16:creationId xmlns:a16="http://schemas.microsoft.com/office/drawing/2014/main" xmlns="" id="{E97D095D-2CE5-5A42-E149-7904458AE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6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121E2E80-477F-73BF-759F-7DCB60217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39"/>
            <a:ext cx="12192000" cy="6077243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7468C008-9875-FC22-6A75-3B540840F262}"/>
              </a:ext>
            </a:extLst>
          </p:cNvPr>
          <p:cNvSpPr txBox="1"/>
          <p:nvPr/>
        </p:nvSpPr>
        <p:spPr>
          <a:xfrm>
            <a:off x="4262511" y="6246055"/>
            <a:ext cx="4093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</a:rPr>
              <a:t>TÀU THỦY</a:t>
            </a:r>
          </a:p>
        </p:txBody>
      </p:sp>
      <p:sp>
        <p:nvSpPr>
          <p:cNvPr id="9" name="Mũi tên: Xuống 8">
            <a:extLst>
              <a:ext uri="{FF2B5EF4-FFF2-40B4-BE49-F238E27FC236}">
                <a16:creationId xmlns:a16="http://schemas.microsoft.com/office/drawing/2014/main" xmlns="" id="{14EB8D2F-69A7-3959-9B01-B667A3E475D8}"/>
              </a:ext>
            </a:extLst>
          </p:cNvPr>
          <p:cNvSpPr/>
          <p:nvPr/>
        </p:nvSpPr>
        <p:spPr>
          <a:xfrm rot="2794191" flipH="1">
            <a:off x="10650678" y="3244152"/>
            <a:ext cx="267286" cy="11254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C00000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EE64DB1-BF2D-4EEB-6297-B66980661DCF}"/>
              </a:ext>
            </a:extLst>
          </p:cNvPr>
          <p:cNvSpPr txBox="1"/>
          <p:nvPr/>
        </p:nvSpPr>
        <p:spPr>
          <a:xfrm>
            <a:off x="10661070" y="2630073"/>
            <a:ext cx="1620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C00000"/>
                </a:solidFill>
                <a:latin typeface="+mj-lt"/>
              </a:rPr>
              <a:t>Đầu</a:t>
            </a:r>
            <a:r>
              <a:rPr lang="vi-VN" sz="28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C00000"/>
                </a:solidFill>
                <a:latin typeface="+mj-lt"/>
              </a:rPr>
              <a:t>tàu</a:t>
            </a:r>
            <a:endParaRPr lang="vi-VN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Mũi tên: Lên 10">
            <a:extLst>
              <a:ext uri="{FF2B5EF4-FFF2-40B4-BE49-F238E27FC236}">
                <a16:creationId xmlns:a16="http://schemas.microsoft.com/office/drawing/2014/main" xmlns="" id="{F1147150-EAAE-6B1D-661A-6A07AFFB5B5A}"/>
              </a:ext>
            </a:extLst>
          </p:cNvPr>
          <p:cNvSpPr/>
          <p:nvPr/>
        </p:nvSpPr>
        <p:spPr>
          <a:xfrm rot="2400670">
            <a:off x="2067952" y="3427764"/>
            <a:ext cx="337624" cy="14018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FDF10527-A399-FA51-CFBC-EF35D53DA525}"/>
              </a:ext>
            </a:extLst>
          </p:cNvPr>
          <p:cNvSpPr txBox="1"/>
          <p:nvPr/>
        </p:nvSpPr>
        <p:spPr>
          <a:xfrm>
            <a:off x="590843" y="5064369"/>
            <a:ext cx="2461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+mj-lt"/>
              </a:rPr>
              <a:t>Thân </a:t>
            </a:r>
            <a:r>
              <a:rPr lang="vi-VN" sz="2400" b="1" dirty="0" err="1">
                <a:solidFill>
                  <a:srgbClr val="C00000"/>
                </a:solidFill>
                <a:latin typeface="+mj-lt"/>
              </a:rPr>
              <a:t>tàu</a:t>
            </a:r>
            <a:endParaRPr lang="vi-VN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Mũi tên: Xuống 12">
            <a:extLst>
              <a:ext uri="{FF2B5EF4-FFF2-40B4-BE49-F238E27FC236}">
                <a16:creationId xmlns:a16="http://schemas.microsoft.com/office/drawing/2014/main" xmlns="" id="{F3C5B54F-47F6-0CAF-8374-C9EBBC4EE458}"/>
              </a:ext>
            </a:extLst>
          </p:cNvPr>
          <p:cNvSpPr/>
          <p:nvPr/>
        </p:nvSpPr>
        <p:spPr>
          <a:xfrm rot="19611099">
            <a:off x="1516134" y="1202787"/>
            <a:ext cx="281354" cy="11816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5C356786-304A-B445-5ECE-53721762FD73}"/>
              </a:ext>
            </a:extLst>
          </p:cNvPr>
          <p:cNvSpPr txBox="1"/>
          <p:nvPr/>
        </p:nvSpPr>
        <p:spPr>
          <a:xfrm>
            <a:off x="365760" y="694637"/>
            <a:ext cx="232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Khoang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tàu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385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E7DE83C3-44CD-F92C-F779-C2342BF83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27565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CC903C8F-7377-8453-F412-EF66D0B19677}"/>
              </a:ext>
            </a:extLst>
          </p:cNvPr>
          <p:cNvSpPr txBox="1"/>
          <p:nvPr/>
        </p:nvSpPr>
        <p:spPr>
          <a:xfrm>
            <a:off x="2757268" y="858129"/>
            <a:ext cx="7216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vi-VN" sz="3600" b="1" u="sng" dirty="0" err="1">
                <a:solidFill>
                  <a:srgbClr val="FF0000"/>
                </a:solidFill>
                <a:latin typeface="+mj-lt"/>
              </a:rPr>
              <a:t>đố</a:t>
            </a:r>
            <a:r>
              <a:rPr lang="vi-VN" sz="3600" b="1" u="sng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Thuyền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             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Nổi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trên sông</a:t>
            </a:r>
          </a:p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             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buồm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giăng</a:t>
            </a:r>
          </a:p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              Nhanh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tới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bến</a:t>
            </a:r>
            <a:endParaRPr lang="vi-VN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789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FA8DC0A-3CB1-B623-A8DC-235097F78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6317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91433C3D-E06F-3B56-8DEE-6501996C0F83}"/>
              </a:ext>
            </a:extLst>
          </p:cNvPr>
          <p:cNvSpPr txBox="1"/>
          <p:nvPr/>
        </p:nvSpPr>
        <p:spPr>
          <a:xfrm>
            <a:off x="4065563" y="6334780"/>
            <a:ext cx="4557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THUYỀN BUỒM</a:t>
            </a:r>
          </a:p>
        </p:txBody>
      </p:sp>
      <p:sp>
        <p:nvSpPr>
          <p:cNvPr id="8" name="Mũi tên: Xuống 7">
            <a:extLst>
              <a:ext uri="{FF2B5EF4-FFF2-40B4-BE49-F238E27FC236}">
                <a16:creationId xmlns:a16="http://schemas.microsoft.com/office/drawing/2014/main" xmlns="" id="{624D61E4-D406-2BF7-3BF5-18A1724292BC}"/>
              </a:ext>
            </a:extLst>
          </p:cNvPr>
          <p:cNvSpPr/>
          <p:nvPr/>
        </p:nvSpPr>
        <p:spPr>
          <a:xfrm rot="3631857">
            <a:off x="7849775" y="569740"/>
            <a:ext cx="253218" cy="13364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005817CB-44FE-2B8D-6B84-072DBF0BE326}"/>
              </a:ext>
            </a:extLst>
          </p:cNvPr>
          <p:cNvSpPr txBox="1"/>
          <p:nvPr/>
        </p:nvSpPr>
        <p:spPr>
          <a:xfrm>
            <a:off x="8806375" y="533215"/>
            <a:ext cx="216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Cánh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buồm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Mũi tên: Trái 9">
            <a:extLst>
              <a:ext uri="{FF2B5EF4-FFF2-40B4-BE49-F238E27FC236}">
                <a16:creationId xmlns:a16="http://schemas.microsoft.com/office/drawing/2014/main" xmlns="" id="{74C30B12-D59B-144D-5B69-78789E1D1D2E}"/>
              </a:ext>
            </a:extLst>
          </p:cNvPr>
          <p:cNvSpPr/>
          <p:nvPr/>
        </p:nvSpPr>
        <p:spPr>
          <a:xfrm rot="465977">
            <a:off x="8440615" y="5528603"/>
            <a:ext cx="1288098" cy="18569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BCBF3013-DCE1-6D07-7800-AF7875C92E7B}"/>
              </a:ext>
            </a:extLst>
          </p:cNvPr>
          <p:cNvSpPr txBox="1"/>
          <p:nvPr/>
        </p:nvSpPr>
        <p:spPr>
          <a:xfrm>
            <a:off x="9917723" y="5277261"/>
            <a:ext cx="203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Mũi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thuyền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xmlns="" id="{CA84F771-D764-78FA-2A95-AC0D0349E60F}"/>
              </a:ext>
            </a:extLst>
          </p:cNvPr>
          <p:cNvSpPr/>
          <p:nvPr/>
        </p:nvSpPr>
        <p:spPr>
          <a:xfrm rot="19959862">
            <a:off x="2824424" y="5780008"/>
            <a:ext cx="1301378" cy="2605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E5C0680C-6E74-3B6B-D6B8-7D76F4F52697}"/>
              </a:ext>
            </a:extLst>
          </p:cNvPr>
          <p:cNvSpPr txBox="1"/>
          <p:nvPr/>
        </p:nvSpPr>
        <p:spPr>
          <a:xfrm>
            <a:off x="1589649" y="6198978"/>
            <a:ext cx="2168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Thân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thuyền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Mũi tên: Xuống 13">
            <a:extLst>
              <a:ext uri="{FF2B5EF4-FFF2-40B4-BE49-F238E27FC236}">
                <a16:creationId xmlns:a16="http://schemas.microsoft.com/office/drawing/2014/main" xmlns="" id="{854E12AA-724C-783A-7D39-D04137E01AA5}"/>
              </a:ext>
            </a:extLst>
          </p:cNvPr>
          <p:cNvSpPr/>
          <p:nvPr/>
        </p:nvSpPr>
        <p:spPr>
          <a:xfrm rot="18989518">
            <a:off x="675249" y="4135902"/>
            <a:ext cx="225083" cy="11413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9B3E0C56-201F-42CA-9F02-6B91A615ABD9}"/>
              </a:ext>
            </a:extLst>
          </p:cNvPr>
          <p:cNvSpPr txBox="1"/>
          <p:nvPr/>
        </p:nvSpPr>
        <p:spPr>
          <a:xfrm>
            <a:off x="0" y="3691980"/>
            <a:ext cx="2053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Đuôi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thuyền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477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E0ABC561-607F-DF30-92C7-1C982BF53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323E8FA-F1B7-3FBC-C206-89C35516ACE1}"/>
              </a:ext>
            </a:extLst>
          </p:cNvPr>
          <p:cNvSpPr txBox="1"/>
          <p:nvPr/>
        </p:nvSpPr>
        <p:spPr>
          <a:xfrm>
            <a:off x="1125415" y="970671"/>
            <a:ext cx="9903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>
                <a:solidFill>
                  <a:srgbClr val="FF0000"/>
                </a:solidFill>
                <a:latin typeface="Time nes New Roman"/>
              </a:rPr>
              <a:t>MỞ RỘNG</a:t>
            </a:r>
            <a:r>
              <a:rPr lang="en-US" sz="4000" u="sng">
                <a:solidFill>
                  <a:srgbClr val="FF0000"/>
                </a:solidFill>
                <a:latin typeface="Time nes New Roman"/>
              </a:rPr>
              <a:t>: </a:t>
            </a:r>
            <a:endParaRPr lang="en-US" sz="4000" u="sng" smtClean="0">
              <a:solidFill>
                <a:srgbClr val="FF0000"/>
              </a:solidFill>
              <a:latin typeface="Time nes New Roman"/>
            </a:endParaRPr>
          </a:p>
          <a:p>
            <a:pPr algn="ctr"/>
            <a:r>
              <a:rPr lang="en-US" sz="4000" smtClean="0">
                <a:latin typeface="Time nes New Roman"/>
              </a:rPr>
              <a:t>Cô</a:t>
            </a:r>
            <a:r>
              <a:rPr lang="en-US" sz="4000" dirty="0" smtClean="0">
                <a:latin typeface="Time nes New Roman"/>
              </a:rPr>
              <a:t> </a:t>
            </a:r>
            <a:r>
              <a:rPr lang="en-US" sz="4000" dirty="0" err="1" smtClean="0">
                <a:latin typeface="Time nes New Roman"/>
              </a:rPr>
              <a:t>cho</a:t>
            </a:r>
            <a:r>
              <a:rPr lang="en-US" sz="4000" dirty="0" smtClean="0">
                <a:latin typeface="Time nes New Roman"/>
              </a:rPr>
              <a:t> </a:t>
            </a:r>
            <a:r>
              <a:rPr lang="en-US" sz="4000" dirty="0" err="1" smtClean="0">
                <a:latin typeface="Time nes New Roman"/>
              </a:rPr>
              <a:t>trẻ</a:t>
            </a:r>
            <a:r>
              <a:rPr lang="en-US" sz="4000" dirty="0" smtClean="0">
                <a:latin typeface="Time nes New Roman"/>
              </a:rPr>
              <a:t> </a:t>
            </a:r>
            <a:r>
              <a:rPr lang="en-US" sz="4000" dirty="0" err="1" smtClean="0">
                <a:latin typeface="Time nes New Roman"/>
              </a:rPr>
              <a:t>xem</a:t>
            </a:r>
            <a:r>
              <a:rPr lang="en-US" sz="4000" dirty="0" smtClean="0">
                <a:latin typeface="Time nes New Roman"/>
              </a:rPr>
              <a:t> </a:t>
            </a:r>
            <a:r>
              <a:rPr lang="en-US" sz="4000" dirty="0" err="1" smtClean="0">
                <a:latin typeface="Time nes New Roman"/>
              </a:rPr>
              <a:t>một</a:t>
            </a:r>
            <a:r>
              <a:rPr lang="en-US" sz="4000" dirty="0" smtClean="0">
                <a:latin typeface="Time nes New Roman"/>
              </a:rPr>
              <a:t> </a:t>
            </a:r>
            <a:r>
              <a:rPr lang="en-US" sz="4000" dirty="0" err="1" smtClean="0">
                <a:latin typeface="Time nes New Roman"/>
              </a:rPr>
              <a:t>số</a:t>
            </a:r>
            <a:r>
              <a:rPr lang="en-US" sz="4000" dirty="0" smtClean="0">
                <a:latin typeface="Time nes New Roman"/>
              </a:rPr>
              <a:t> </a:t>
            </a:r>
            <a:r>
              <a:rPr lang="en-US" sz="4000" dirty="0" err="1" smtClean="0">
                <a:latin typeface="Time nes New Roman"/>
              </a:rPr>
              <a:t>hình</a:t>
            </a:r>
            <a:r>
              <a:rPr lang="en-US" sz="4000" dirty="0" smtClean="0">
                <a:latin typeface="Time nes New Roman"/>
              </a:rPr>
              <a:t> </a:t>
            </a:r>
            <a:r>
              <a:rPr lang="en-US" sz="4000" dirty="0" err="1" smtClean="0">
                <a:latin typeface="Time nes New Roman"/>
              </a:rPr>
              <a:t>ảnh</a:t>
            </a:r>
            <a:r>
              <a:rPr lang="en-US" sz="4000" dirty="0" smtClean="0">
                <a:latin typeface="Time nes New Roman"/>
              </a:rPr>
              <a:t> </a:t>
            </a:r>
            <a:r>
              <a:rPr lang="en-US" sz="4000" dirty="0" err="1" smtClean="0">
                <a:latin typeface="Time nes New Roman"/>
              </a:rPr>
              <a:t>về</a:t>
            </a:r>
            <a:r>
              <a:rPr lang="en-US" sz="4000" dirty="0" smtClean="0">
                <a:latin typeface="Time nes New Roman"/>
              </a:rPr>
              <a:t> PTGT </a:t>
            </a:r>
            <a:r>
              <a:rPr lang="en-US" sz="4000" dirty="0" err="1" smtClean="0">
                <a:latin typeface="Time nes New Roman"/>
              </a:rPr>
              <a:t>đường</a:t>
            </a:r>
            <a:r>
              <a:rPr lang="en-US" sz="4000" dirty="0" smtClean="0">
                <a:latin typeface="Time nes New Roman"/>
              </a:rPr>
              <a:t> </a:t>
            </a:r>
            <a:r>
              <a:rPr lang="en-US" sz="4000" dirty="0" err="1" smtClean="0">
                <a:latin typeface="Time nes New Roman"/>
              </a:rPr>
              <a:t>thuỷ</a:t>
            </a:r>
            <a:endParaRPr lang="vi-VN" sz="4000" dirty="0">
              <a:latin typeface="Time n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293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E0DC2E4-C910-E267-9023-8EE754EC9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7876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518D0E4-9954-7280-8BC1-407EAB77A988}"/>
              </a:ext>
            </a:extLst>
          </p:cNvPr>
          <p:cNvSpPr txBox="1"/>
          <p:nvPr/>
        </p:nvSpPr>
        <p:spPr>
          <a:xfrm>
            <a:off x="4262510" y="6088559"/>
            <a:ext cx="4135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 nes New Roman"/>
              </a:rPr>
              <a:t>PHÀ</a:t>
            </a:r>
            <a:endParaRPr lang="vi-VN" sz="4400" b="1" dirty="0">
              <a:solidFill>
                <a:srgbClr val="FF0000"/>
              </a:solidFill>
              <a:latin typeface="Time n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173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7.342"/>
  <p:tag name="ISPRING_CUSTOM_TIMING_USED" val="1"/>
  <p:tag name="GENSWF_SLIDE_TITLE" val="Trang giới thiệu"/>
  <p:tag name="ISPRING_SLIDE_INDENT_LEVEL" val="0"/>
  <p:tag name="ISPRING_SLIDE_ID_2" val="{8536E340-1A60-4EAB-8631-03BC87B342AB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141</Words>
  <Application>Microsoft Office PowerPoint</Application>
  <PresentationFormat>Widescreen</PresentationFormat>
  <Paragraphs>33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 nes New Roman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84976056384</dc:creator>
  <cp:lastModifiedBy>Admin</cp:lastModifiedBy>
  <cp:revision>6</cp:revision>
  <dcterms:created xsi:type="dcterms:W3CDTF">2023-04-14T15:03:46Z</dcterms:created>
  <dcterms:modified xsi:type="dcterms:W3CDTF">2024-03-12T05:26:46Z</dcterms:modified>
</cp:coreProperties>
</file>