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0" r:id="rId1"/>
  </p:sldMasterIdLst>
  <p:sldIdLst>
    <p:sldId id="256" r:id="rId2"/>
    <p:sldId id="28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88" r:id="rId18"/>
    <p:sldId id="275" r:id="rId19"/>
    <p:sldId id="279" r:id="rId20"/>
    <p:sldId id="281" r:id="rId21"/>
    <p:sldId id="283" r:id="rId22"/>
    <p:sldId id="284" r:id="rId23"/>
    <p:sldId id="285" r:id="rId24"/>
    <p:sldId id="286" r:id="rId2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0432FF"/>
    <a:srgbClr val="FF2F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88" autoAdjust="0"/>
    <p:restoredTop sz="94627"/>
  </p:normalViewPr>
  <p:slideViewPr>
    <p:cSldViewPr>
      <p:cViewPr varScale="1">
        <p:scale>
          <a:sx n="66" d="100"/>
          <a:sy n="66" d="100"/>
        </p:scale>
        <p:origin x="132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503B10-DDBD-41CE-9DB2-AA4F65A20EE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94316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D0665C-BF7A-4CC1-B2C9-8236B6921090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513687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354CA1-18E4-4C9A-A7B1-63085BCC4F7E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1473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AB52D9-F4C7-406F-B601-DD192D3F187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256703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48E303-0C69-43BD-A535-BE1EFC099189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059492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327E2B-D5B8-436B-AFAF-17C05861766F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884653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74B8EA-9A2B-45D0-A3C5-2F278887E789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583662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A17077-2DB9-4AE3-ACA3-6AAC60B7AE8C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91693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80CDD1-7839-4BB5-BC8D-A650916BC7A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799892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5FE077-2905-4992-8C91-41C42EF26E97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588234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432F16-E8A5-4A1F-8764-8EE54F7DFD0B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69472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0952D1E7-CA31-4967-8C6C-40C1EB9EA9B3}" type="slidenum">
              <a:rPr lang="en-US" altLang="vi-VN"/>
              <a:pPr/>
              <a:t>‹#›</a:t>
            </a:fld>
            <a:endParaRPr lang="en-US" alt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5.png"/><Relationship Id="rId2" Type="http://schemas.openxmlformats.org/officeDocument/2006/relationships/hyperlink" Target="../Local%20Settings/Luan/PW%20HAI%20PHONG/5%20-%20The%20gioi%20quanh%20be%20-CHUAN/CACFILE/chua%20dung.wav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0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gif"/><Relationship Id="rId5" Type="http://schemas.openxmlformats.org/officeDocument/2006/relationships/image" Target="../media/image32.gif"/><Relationship Id="rId4" Type="http://schemas.openxmlformats.org/officeDocument/2006/relationships/image" Target="../media/image31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7">
            <a:extLst>
              <a:ext uri="{FF2B5EF4-FFF2-40B4-BE49-F238E27FC236}">
                <a16:creationId xmlns:a16="http://schemas.microsoft.com/office/drawing/2014/main" id="{15B832B5-54D4-4747-BA9E-2A6055661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9007" y="307623"/>
            <a:ext cx="6019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ĐÀO TẠO QUẬN LONG BIÊN</a:t>
            </a:r>
          </a:p>
        </p:txBody>
      </p:sp>
      <p:pic>
        <p:nvPicPr>
          <p:cNvPr id="13313" name="Picture 3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029200"/>
            <a:ext cx="17526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1" descr="D:\AAA\anh dep\gif_icon382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11920">
            <a:off x="4510088" y="5302250"/>
            <a:ext cx="97155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5976938"/>
            <a:ext cx="914400" cy="8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700" y="5502275"/>
            <a:ext cx="914400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988" y="5943600"/>
            <a:ext cx="914400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410200"/>
            <a:ext cx="914400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1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150" y="5976938"/>
            <a:ext cx="914400" cy="8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21" descr="D:\AAA\anh dep\gif_icon382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44366">
            <a:off x="44450" y="5272088"/>
            <a:ext cx="97155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3FFEC1B-CE3A-0F4A-B183-7B831376581C}"/>
              </a:ext>
            </a:extLst>
          </p:cNvPr>
          <p:cNvSpPr/>
          <p:nvPr/>
        </p:nvSpPr>
        <p:spPr>
          <a:xfrm>
            <a:off x="5079683" y="2103203"/>
            <a:ext cx="914400" cy="295774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3322" name="Picture 15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5029200"/>
            <a:ext cx="17526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9" descr="D:\AAA\anh dep\gif_icon382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78562">
            <a:off x="7848600" y="4876800"/>
            <a:ext cx="7620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">
            <a:extLst>
              <a:ext uri="{FF2B5EF4-FFF2-40B4-BE49-F238E27FC236}">
                <a16:creationId xmlns:a16="http://schemas.microsoft.com/office/drawing/2014/main" id="{BE989EE7-DC41-304E-9212-E8C2EC9B3E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1" y="2459504"/>
            <a:ext cx="5333999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vi-VN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LQVT: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 đến 2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số lượng 1, 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A610CF-1180-DF40-AEF5-86D640441670}"/>
              </a:ext>
            </a:extLst>
          </p:cNvPr>
          <p:cNvSpPr/>
          <p:nvPr/>
        </p:nvSpPr>
        <p:spPr>
          <a:xfrm>
            <a:off x="2131866" y="1083150"/>
            <a:ext cx="52956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LONG BIÊN A</a:t>
            </a:r>
            <a:endParaRPr lang="vi-VN" sz="2400" dirty="0">
              <a:solidFill>
                <a:srgbClr val="C00000"/>
              </a:solidFill>
            </a:endParaRPr>
          </a:p>
        </p:txBody>
      </p: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CD379CBA-91F6-01D0-53FB-E38E04A2F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F82B01-FCC6-B0BD-7C1D-E747CAD611CA}"/>
              </a:ext>
            </a:extLst>
          </p:cNvPr>
          <p:cNvSpPr txBox="1"/>
          <p:nvPr/>
        </p:nvSpPr>
        <p:spPr>
          <a:xfrm>
            <a:off x="1905001" y="344486"/>
            <a:ext cx="49910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vi-VN" alt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</a:t>
            </a:r>
            <a:r>
              <a:rPr lang="en-US" alt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QUẬN LONG BIÊN</a:t>
            </a:r>
            <a:r>
              <a:rPr lang="en-US" alt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BỒ ĐỀ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07B97B6-5737-34D7-677C-92BDF76B938C}"/>
              </a:ext>
            </a:extLst>
          </p:cNvPr>
          <p:cNvCxnSpPr>
            <a:cxnSpLocks/>
          </p:cNvCxnSpPr>
          <p:nvPr/>
        </p:nvCxnSpPr>
        <p:spPr>
          <a:xfrm>
            <a:off x="2971800" y="1052372"/>
            <a:ext cx="274320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D6282C1-418B-5FA7-0DF6-ACBBC6A54C91}"/>
              </a:ext>
            </a:extLst>
          </p:cNvPr>
          <p:cNvSpPr txBox="1"/>
          <p:nvPr/>
        </p:nvSpPr>
        <p:spPr>
          <a:xfrm>
            <a:off x="990600" y="3017917"/>
            <a:ext cx="74676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DỤC PHÁT TRIỂN</a:t>
            </a:r>
            <a:r>
              <a:rPr lang="vi-VN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NHẬN THỨC</a:t>
            </a:r>
            <a:endParaRPr lang="en-US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DD7C7B-28F1-E176-C279-3CEDC7CDEE78}"/>
              </a:ext>
            </a:extLst>
          </p:cNvPr>
          <p:cNvSpPr txBox="1"/>
          <p:nvPr/>
        </p:nvSpPr>
        <p:spPr>
          <a:xfrm>
            <a:off x="1291773" y="3725650"/>
            <a:ext cx="6633027" cy="18312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tài:TÌM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HIỂU MỘT SỐ BIỂN BÁO GIAO THÔNG ĐƯỜNG BỘ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4-5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Thị Hải Anh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</a:t>
            </a:r>
          </a:p>
        </p:txBody>
      </p:sp>
      <p:pic>
        <p:nvPicPr>
          <p:cNvPr id="23" name="Picture 22"/>
          <p:cNvPicPr/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82366" y="1427789"/>
            <a:ext cx="1270634" cy="1097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809245"/>
      </p:ext>
    </p:extLst>
  </p:cSld>
  <p:clrMapOvr>
    <a:masterClrMapping/>
  </p:clrMapOvr>
  <p:transition advTm="577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mở rộng biển hiệu lệnh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6" name="mở rộng biển hiệu lệ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2265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424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5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biển nguy hiểm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04800" y="-423862"/>
            <a:ext cx="10629900" cy="7962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47800" y="274638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biển nguy hiể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6400" y="14975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87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mở rộng biển nguy hiểm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19138" y="-547688"/>
            <a:ext cx="10582275" cy="7953375"/>
          </a:xfrm>
          <a:prstGeom prst="rect">
            <a:avLst/>
          </a:prstGeom>
        </p:spPr>
      </p:pic>
      <p:pic>
        <p:nvPicPr>
          <p:cNvPr id="6" name="mở rộng biển nguy hiể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66881" y="32527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269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3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0975"/>
            <a:ext cx="9144000" cy="69489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69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781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09600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99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giáodục giao thông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38175" y="-400050"/>
            <a:ext cx="10420350" cy="7658100"/>
          </a:xfrm>
          <a:prstGeom prst="rect">
            <a:avLst/>
          </a:prstGeom>
        </p:spPr>
      </p:pic>
      <p:pic>
        <p:nvPicPr>
          <p:cNvPr id="7" name="giáodục giao thô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0" y="38489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712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5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1038" y="-452438"/>
            <a:ext cx="10506075" cy="776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047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609600"/>
            <a:ext cx="8763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ào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endParaRPr lang="en-US" sz="36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6714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0" y="-561975"/>
            <a:ext cx="10668000" cy="798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0133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737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685800"/>
            <a:ext cx="83813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1.Ổn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húng em qua ngã tư đườ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" y="5334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6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220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9306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7282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8021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3457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0" descr="cay dung đu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6800" y="5754688"/>
            <a:ext cx="1676400" cy="129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7" name="Picture 21" descr="Picture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188" y="5827713"/>
            <a:ext cx="13716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13" descr="1145086ejqsyt499z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8600"/>
            <a:ext cx="7620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13" descr="1145086ejqsyt499z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191000"/>
            <a:ext cx="7620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7" descr="1145086ejqsyt499z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19225" y="-885825"/>
            <a:ext cx="7620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7" descr="1145086ejqsyt499z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3400" y="-885825"/>
            <a:ext cx="7620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9" descr="1145086ejqsyt499z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134225" y="-885825"/>
            <a:ext cx="7620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18" descr="Copy of gau nh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68850" y="5710238"/>
            <a:ext cx="121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19" descr="Copy of gau nh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5700713"/>
            <a:ext cx="9525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94" descr="cuncon1-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988" y="5653088"/>
            <a:ext cx="7620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2" name="WordArt 31"/>
          <p:cNvSpPr>
            <a:spLocks noChangeArrowheads="1" noChangeShapeType="1" noTextEdit="1"/>
          </p:cNvSpPr>
          <p:nvPr/>
        </p:nvSpPr>
        <p:spPr bwMode="auto">
          <a:xfrm>
            <a:off x="1276350" y="1981200"/>
            <a:ext cx="6248400" cy="1824038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chào và hẹn găp lại</a:t>
            </a:r>
          </a:p>
        </p:txBody>
      </p:sp>
    </p:spTree>
    <p:extLst>
      <p:ext uri="{BB962C8B-B14F-4D97-AF65-F5344CB8AC3E}">
        <p14:creationId xmlns:p14="http://schemas.microsoft.com/office/powerpoint/2010/main" val="1471527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9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0" y="-428625"/>
            <a:ext cx="10668000" cy="77152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457200"/>
            <a:ext cx="868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2.Phương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6420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0" y="-585788"/>
            <a:ext cx="10668000" cy="802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125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47713" y="-238125"/>
            <a:ext cx="10639425" cy="733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616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3900" y="-371475"/>
            <a:ext cx="10591800" cy="760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809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biển cấm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42988" y="-466725"/>
            <a:ext cx="10620375" cy="8048625"/>
          </a:xfrm>
          <a:prstGeom prst="rect">
            <a:avLst/>
          </a:prstGeom>
        </p:spPr>
      </p:pic>
      <p:pic>
        <p:nvPicPr>
          <p:cNvPr id="6" name="biển cấ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33387" y="2287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301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3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mở rộng biển cấm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66763" y="-581025"/>
            <a:ext cx="10677525" cy="8020050"/>
          </a:xfrm>
          <a:prstGeom prst="rect">
            <a:avLst/>
          </a:prstGeom>
        </p:spPr>
      </p:pic>
      <p:pic>
        <p:nvPicPr>
          <p:cNvPr id="6" name="mở rộng biển cấ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199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717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6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biển hiệulệnh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-14474"/>
            <a:ext cx="914400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0" y="6126163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biển hiệulệ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541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05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2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879</TotalTime>
  <Words>215</Words>
  <Application>Microsoft Office PowerPoint</Application>
  <PresentationFormat>On-screen Show (4:3)</PresentationFormat>
  <Paragraphs>24</Paragraphs>
  <Slides>24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Admin</cp:lastModifiedBy>
  <cp:revision>66</cp:revision>
  <dcterms:created xsi:type="dcterms:W3CDTF">2009-12-27T08:21:08Z</dcterms:created>
  <dcterms:modified xsi:type="dcterms:W3CDTF">2024-03-14T02:27:56Z</dcterms:modified>
</cp:coreProperties>
</file>