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1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5" y="0"/>
            <a:ext cx="9144000" cy="69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581" y="1976277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1130" y="6096000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học 2022 - 2023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3332" y="838200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TRƯỜNG MẦM </a:t>
            </a:r>
            <a:r>
              <a:rPr lang="vi-VN" sz="2000" b="1">
                <a:latin typeface="+mj-lt"/>
              </a:rPr>
              <a:t>NON </a:t>
            </a:r>
            <a:r>
              <a:rPr lang="en-US" sz="2000" b="1">
                <a:latin typeface="+mj-lt"/>
              </a:rPr>
              <a:t>GIANG BIÊN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4768" y="2793134"/>
            <a:ext cx="522375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tài: Quả bóng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860" y="3735209"/>
            <a:ext cx="3802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Bùi Thị Thu Hằng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190862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8914" y="152400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798731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hát bài màu hoa.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Thieu-Nhi-Yen-Nhi">
            <a:hlinkClick r:id="" action="ppaction://media"/>
            <a:extLst>
              <a:ext uri="{FF2B5EF4-FFF2-40B4-BE49-F238E27FC236}">
                <a16:creationId xmlns:a16="http://schemas.microsoft.com/office/drawing/2014/main" id="{770434FF-107A-DE35-AED4-D8ADA2AD0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9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30F61F8C-B339-3B06-3358-338C01EA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E537B-1BC3-CC00-2297-B724BEEB0D4B}"/>
              </a:ext>
            </a:extLst>
          </p:cNvPr>
          <p:cNvSpPr txBox="1"/>
          <p:nvPr/>
        </p:nvSpPr>
        <p:spPr>
          <a:xfrm>
            <a:off x="5640703" y="228600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hồng đỏ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B35E8-3E27-A3FD-B026-6D5E17574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r="8333"/>
          <a:stretch/>
        </p:blipFill>
        <p:spPr>
          <a:xfrm>
            <a:off x="0" y="0"/>
            <a:ext cx="3810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29B73-94E3-3018-E4E1-553847A87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1" r="7713"/>
          <a:stretch/>
        </p:blipFill>
        <p:spPr>
          <a:xfrm>
            <a:off x="5304020" y="1"/>
            <a:ext cx="3810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5A6CC-214A-19E5-F681-6179FC52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905" y="3391525"/>
            <a:ext cx="4095750" cy="3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84D300-AD87-0343-5D16-97FDAE41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2731237" y="0"/>
            <a:ext cx="5715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64A75-CEBF-75C8-9083-056B84948372}"/>
              </a:ext>
            </a:extLst>
          </p:cNvPr>
          <p:cNvSpPr txBox="1"/>
          <p:nvPr/>
        </p:nvSpPr>
        <p:spPr>
          <a:xfrm>
            <a:off x="228600" y="759767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cúc vàng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A5D99-3DE9-E4EB-3608-0FACC06E5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01"/>
          <a:stretch/>
        </p:blipFill>
        <p:spPr>
          <a:xfrm>
            <a:off x="5614208" y="-16239"/>
            <a:ext cx="3523545" cy="3673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7B9A6-08A9-A165-ABD8-D415687A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4" y="1"/>
            <a:ext cx="3373363" cy="380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E47AB-48B0-F407-8248-57C59AFE8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91" y="3513944"/>
            <a:ext cx="3344056" cy="33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829" y="63708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 Hoa hồng - hoa cúc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4D06F282-29D9-FC57-A5B1-57344EF0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3B9A5-B382-DEE1-BC5D-B2C7425C2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3CB1E4-A779-B8DB-2E0F-288A3568D6D4}"/>
              </a:ext>
            </a:extLst>
          </p:cNvPr>
          <p:cNvSpPr txBox="1"/>
          <p:nvPr/>
        </p:nvSpPr>
        <p:spPr>
          <a:xfrm>
            <a:off x="1648571" y="152400"/>
            <a:ext cx="584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hoa gì biến mất.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89A06FB0-D5E5-18C3-75E2-51D4C5A5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A884-B46E-01D7-5BE1-270ECD6B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111</Words>
  <Application>Microsoft Office PowerPoint</Application>
  <PresentationFormat>On-screen Show (4:3)</PresentationFormat>
  <Paragraphs>17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11</cp:revision>
  <dcterms:created xsi:type="dcterms:W3CDTF">2019-03-26T04:56:29Z</dcterms:created>
  <dcterms:modified xsi:type="dcterms:W3CDTF">2023-03-29T03:42:52Z</dcterms:modified>
</cp:coreProperties>
</file>