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76" r:id="rId8"/>
    <p:sldId id="268" r:id="rId9"/>
    <p:sldId id="274" r:id="rId10"/>
    <p:sldId id="261" r:id="rId11"/>
    <p:sldId id="273" r:id="rId12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 varScale="1">
        <p:scale>
          <a:sx n="72" d="100"/>
          <a:sy n="72" d="100"/>
        </p:scale>
        <p:origin x="6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Bước lên xuống bậc cao 15cm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Mèo và chim sẻ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4" y="3900488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GIANG BIÊN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581128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Lê Thị Liên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hồi tĩnh 1 phút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"/>
            <a:ext cx="9144000" cy="68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hội làng chuẩ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2.8926" end="51668.8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841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hởi động của tô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y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0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683568" y="2848967"/>
            <a:ext cx="7921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</a:rPr>
              <a:t>Vận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 dirty="0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</a:rPr>
              <a:t>“</a:t>
            </a:r>
            <a:r>
              <a:rPr lang="en-US" altLang="en-US" sz="4800" b="1" dirty="0" err="1">
                <a:solidFill>
                  <a:srgbClr val="0000FF"/>
                </a:solidFill>
              </a:rPr>
              <a:t>Bật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xa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hai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chân</a:t>
            </a:r>
            <a:r>
              <a:rPr lang="en-US" altLang="en-US" sz="4800" b="1" dirty="0">
                <a:solidFill>
                  <a:srgbClr val="0000FF"/>
                </a:solidFill>
              </a:rPr>
              <a:t>”</a:t>
            </a:r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u q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3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 buom va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" y="-171400"/>
            <a:ext cx="913547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1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106</Words>
  <Application>Microsoft Office PowerPoint</Application>
  <PresentationFormat>On-screen Show (4:3)</PresentationFormat>
  <Paragraphs>18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86</cp:revision>
  <dcterms:created xsi:type="dcterms:W3CDTF">2017-04-03T01:12:40Z</dcterms:created>
  <dcterms:modified xsi:type="dcterms:W3CDTF">2024-01-10T01:54:24Z</dcterms:modified>
</cp:coreProperties>
</file>