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65" r:id="rId5"/>
    <p:sldId id="267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DAFD59"/>
    <a:srgbClr val="A6EF75"/>
    <a:srgbClr val="83E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7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EE7E-88C6-48AE-9176-82F41A5554C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8FAB-4B32-4BB4-973A-31B8D3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ẽ Tay Lễ Hội Trái Cây Nền Xanh Trái Cây, Nền Xanh, Nền, Vàng Hình nền 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16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130175"/>
            <a:ext cx="80772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338935"/>
            <a:ext cx="41148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 Thị Liên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1485900" y="3200400"/>
            <a:ext cx="6591300" cy="12192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5939" tIns="32969" rIns="65939" bIns="3296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NBTN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24 - 36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2514599"/>
            <a:ext cx="80772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PTNT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4" descr="D:\Downloads\3a662beacc323c6c652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8842"/>
            <a:ext cx="1282643" cy="134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rống hội chuẩ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6255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Background Variety Of Vegetables And Fruits | Frutas y verduras,  Ensalada de frutas, Frutas y verduras image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1261408"/>
            <a:ext cx="7239000" cy="2158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FF0000"/>
                </a:solidFill>
                <a:latin typeface=".VnArabiaH" panose="020B7200000000000000" pitchFamily="34" charset="0"/>
              </a:rPr>
              <a:t>LÔ </a:t>
            </a:r>
            <a:r>
              <a:rPr lang="en-US" sz="6000" b="1" dirty="0" err="1">
                <a:solidFill>
                  <a:srgbClr val="FF0000"/>
                </a:solidFill>
                <a:latin typeface=".VnArabiaH" panose="020B7200000000000000" pitchFamily="34" charset="0"/>
              </a:rPr>
              <a:t>HéI</a:t>
            </a:r>
            <a:r>
              <a:rPr lang="en-US" sz="6000" b="1" dirty="0">
                <a:solidFill>
                  <a:srgbClr val="FF0000"/>
                </a:solidFill>
                <a:latin typeface=".VnArabiaH" panose="020B7200000000000000" pitchFamily="34" charset="0"/>
              </a:rPr>
              <a:t> TR¸I C¢Y</a:t>
            </a:r>
          </a:p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FF0000"/>
                </a:solidFill>
                <a:latin typeface=".VnArabiaH" panose="020B7200000000000000" pitchFamily="34" charset="0"/>
              </a:rPr>
              <a:t> N¡M 2021</a:t>
            </a:r>
          </a:p>
        </p:txBody>
      </p:sp>
      <p:pic>
        <p:nvPicPr>
          <p:cNvPr id="3" name="mùa xuân ơi ODT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73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nh nghiệm du lịch miền Tây cùng lễ hội trái cây Nam B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"/>
          <a:stretch/>
        </p:blipFill>
        <p:spPr bwMode="auto">
          <a:xfrm>
            <a:off x="-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0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ễ hội trái cây Nam bộ 2019 có gì đặc sắc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3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52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91987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-</a:t>
            </a:r>
          </a:p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645270865087607915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752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ส้มกล้วย, ผลไม้, พื้นหลัง, สีส้ม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718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762000"/>
            <a:ext cx="7239000" cy="195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.VnArabiaH" panose="020B7200000000000000" pitchFamily="34" charset="0"/>
              </a:rPr>
              <a:t>LÔ </a:t>
            </a:r>
            <a:r>
              <a:rPr lang="en-US" sz="5400" b="1" dirty="0" err="1">
                <a:solidFill>
                  <a:srgbClr val="FF0000"/>
                </a:solidFill>
                <a:latin typeface=".VnArabiaH" panose="020B7200000000000000" pitchFamily="34" charset="0"/>
              </a:rPr>
              <a:t>HéI</a:t>
            </a:r>
            <a:r>
              <a:rPr lang="en-US" sz="5400" b="1" dirty="0">
                <a:solidFill>
                  <a:srgbClr val="FF0000"/>
                </a:solidFill>
                <a:latin typeface=".VnArabiaH" panose="020B7200000000000000" pitchFamily="34" charset="0"/>
              </a:rPr>
              <a:t> TR¸I C¢Y</a:t>
            </a:r>
          </a:p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.VnArabiaH" panose="020B7200000000000000" pitchFamily="34" charset="0"/>
              </a:rPr>
              <a:t> N¡M 2021</a:t>
            </a:r>
          </a:p>
        </p:txBody>
      </p:sp>
      <p:pic>
        <p:nvPicPr>
          <p:cNvPr id="6" name="Mùa xuân ơi thời tra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75</Words>
  <Application>Microsoft Office PowerPoint</Application>
  <PresentationFormat>On-screen Show (4:3)</PresentationFormat>
  <Paragraphs>13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.VnArabiaH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lelientdtt9x@gmail.com</cp:lastModifiedBy>
  <cp:revision>18</cp:revision>
  <dcterms:created xsi:type="dcterms:W3CDTF">2021-01-24T16:50:37Z</dcterms:created>
  <dcterms:modified xsi:type="dcterms:W3CDTF">2024-03-04T23:30:10Z</dcterms:modified>
</cp:coreProperties>
</file>