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64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Arno Pro Smbd" panose="02020702050506020403" pitchFamily="18" charset="0"/>
      <p:bold r:id="rId10"/>
      <p:boldItalic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LĨNH VỰC</a:t>
            </a:r>
          </a:p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32004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Bò trong đường hẹp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Bắt bướm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24 - 36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Bùi Thị Thu Hằng</a:t>
            </a:r>
          </a:p>
          <a:p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                       Nguyễn Thị Thanh Nga</a:t>
            </a: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3" name="02 moi anh len tau 1">
            <a:hlinkClick r:id="" action="ppaction://media"/>
            <a:extLst>
              <a:ext uri="{FF2B5EF4-FFF2-40B4-BE49-F238E27FC236}">
                <a16:creationId xmlns:a16="http://schemas.microsoft.com/office/drawing/2014/main" id="{5A0CCA23-775A-B8C1-4792-72B63ACF67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78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  <p:pic>
        <p:nvPicPr>
          <p:cNvPr id="3" name="EM BUP BE">
            <a:hlinkClick r:id="" action="ppaction://media"/>
            <a:extLst>
              <a:ext uri="{FF2B5EF4-FFF2-40B4-BE49-F238E27FC236}">
                <a16:creationId xmlns:a16="http://schemas.microsoft.com/office/drawing/2014/main" id="{EFCDE7EE-F077-538D-E3B3-C50223E2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621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6AC04-91C6-B8E5-DF98-8698DBEEB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" t="2786" r="2230" b="2803"/>
          <a:stretch/>
        </p:blipFill>
        <p:spPr>
          <a:xfrm>
            <a:off x="0" y="2057399"/>
            <a:ext cx="76962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57E01-3520-E052-D643-2BC0427209DA}"/>
              </a:ext>
            </a:extLst>
          </p:cNvPr>
          <p:cNvSpPr txBox="1"/>
          <p:nvPr/>
        </p:nvSpPr>
        <p:spPr>
          <a:xfrm>
            <a:off x="685800" y="381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</p:txBody>
      </p:sp>
    </p:spTree>
    <p:extLst>
      <p:ext uri="{BB962C8B-B14F-4D97-AF65-F5344CB8AC3E}">
        <p14:creationId xmlns:p14="http://schemas.microsoft.com/office/powerpoint/2010/main" val="177231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828800"/>
            <a:ext cx="7391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57" y="6239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">
            <a:hlinkClick r:id="" action="ppaction://media"/>
            <a:extLst>
              <a:ext uri="{FF2B5EF4-FFF2-40B4-BE49-F238E27FC236}">
                <a16:creationId xmlns:a16="http://schemas.microsoft.com/office/drawing/2014/main" id="{21E4A1EC-3D37-D102-75F4-26CAA4BC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85</Words>
  <Application>Microsoft Office PowerPoint</Application>
  <PresentationFormat>On-screen Show (4:3)</PresentationFormat>
  <Paragraphs>15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 Rounded MT Bold</vt:lpstr>
      <vt:lpstr>Times New Roman</vt:lpstr>
      <vt:lpstr>Arno Pro Smbd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38</cp:revision>
  <dcterms:created xsi:type="dcterms:W3CDTF">2018-10-31T09:43:06Z</dcterms:created>
  <dcterms:modified xsi:type="dcterms:W3CDTF">2024-12-24T09:33:13Z</dcterms:modified>
</cp:coreProperties>
</file>