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0" r:id="rId3"/>
    <p:sldId id="263" r:id="rId4"/>
    <p:sldId id="264" r:id="rId5"/>
    <p:sldId id="266" r:id="rId6"/>
    <p:sldId id="267" r:id="rId7"/>
    <p:sldId id="273" r:id="rId8"/>
    <p:sldId id="275" r:id="rId9"/>
    <p:sldId id="269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6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6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1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4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36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31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1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90C3-3B99-4A21-944A-54511007B973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7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690C3-3B99-4A21-944A-54511007B973}" type="datetimeFigureOut">
              <a:rPr lang="en-US" smtClean="0"/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B1D9C-00D1-43FB-84BD-20EDDA2AC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3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34933" y="632178"/>
            <a:ext cx="497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956" y="1340065"/>
            <a:ext cx="1049866" cy="8499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51111" y="2302933"/>
            <a:ext cx="59774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3778" y="2923652"/>
            <a:ext cx="7586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HÌNH: DÁN NGÔI NHÀ CỦA BÉ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1111" y="3650629"/>
            <a:ext cx="60395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(24 – 36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95406" y="4702629"/>
            <a:ext cx="2351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3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30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8711" y="2257778"/>
            <a:ext cx="67507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en-US" sz="57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hặp</a:t>
            </a:r>
            <a:r>
              <a:rPr lang="en-US" sz="5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25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̀i hát Nhà Của Tô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44" end="625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0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6" y="0"/>
            <a:ext cx="807995" cy="774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0" b="86333" l="21222" r="78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43" y="270933"/>
            <a:ext cx="6728178" cy="3206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72" b="96175" l="18182" r="81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11" y="2731911"/>
            <a:ext cx="5136443" cy="302824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781778" y="1444978"/>
            <a:ext cx="831652" cy="3499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157241" y="3840983"/>
            <a:ext cx="853514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0"/>
    </mc:Choice>
    <mc:Fallback xmlns="">
      <p:transition spd="slow" advTm="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26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5" y="106759"/>
            <a:ext cx="804742" cy="774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7244" y="403964"/>
            <a:ext cx="4188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BÉ TẬP TẠO HÌNH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928" y="972274"/>
            <a:ext cx="8738886" cy="577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7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96" y="79022"/>
            <a:ext cx="804742" cy="774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934" y="756356"/>
            <a:ext cx="5531556" cy="3849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157" l="19192" r="8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" y="2847372"/>
            <a:ext cx="2722238" cy="3738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100000" l="15111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90" y="2393244"/>
            <a:ext cx="3731505" cy="40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1" y="0"/>
            <a:ext cx="804742" cy="774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9778" y="225778"/>
            <a:ext cx="410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1981" y="4126094"/>
            <a:ext cx="4572001" cy="2494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519" y="2167407"/>
            <a:ext cx="3418390" cy="1631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9" b="96000" l="35556" r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295" y="2621450"/>
            <a:ext cx="2587227" cy="3537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8806" y="4283174"/>
            <a:ext cx="3237512" cy="2141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1074" y="2373392"/>
            <a:ext cx="2243338" cy="1425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51" y="1922064"/>
            <a:ext cx="6757586" cy="4935936"/>
          </a:xfrm>
          <a:prstGeom prst="rect">
            <a:avLst/>
          </a:prstGeom>
        </p:spPr>
      </p:pic>
      <p:pic>
        <p:nvPicPr>
          <p:cNvPr id="13" name="nhac nen thuyet rr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23453" y="6447099"/>
            <a:ext cx="461910" cy="42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3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ạo hình- -Dán ngôi nhà của bé- - lứa tuổi 24-36 th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6767" end="1118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74" y="0"/>
            <a:ext cx="804742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46" y="0"/>
            <a:ext cx="759998" cy="743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9866" y="1780220"/>
            <a:ext cx="5012267" cy="1101870"/>
          </a:xfrm>
          <a:prstGeom prst="rect">
            <a:avLst/>
          </a:prstGeom>
        </p:spPr>
      </p:pic>
      <p:pic>
        <p:nvPicPr>
          <p:cNvPr id="2" name="nhac nen thuyet rr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46" y="6432272"/>
            <a:ext cx="410817" cy="47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768"/>
            <a:ext cx="12192000" cy="6918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00" b="99800" l="150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050" y="1526958"/>
            <a:ext cx="5866220" cy="4190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1037" y="1781602"/>
            <a:ext cx="5571686" cy="3680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319" y="2385565"/>
            <a:ext cx="2774268" cy="4676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733" y="2314937"/>
            <a:ext cx="3213904" cy="4458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20" y="0"/>
            <a:ext cx="762066" cy="743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0336" y="1719938"/>
            <a:ext cx="3162453" cy="1858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899" y="1719938"/>
            <a:ext cx="3202992" cy="185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58</Words>
  <Application>Microsoft Office PowerPoint</Application>
  <PresentationFormat>Widescreen</PresentationFormat>
  <Paragraphs>10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75</cp:revision>
  <dcterms:created xsi:type="dcterms:W3CDTF">2021-12-03T07:15:32Z</dcterms:created>
  <dcterms:modified xsi:type="dcterms:W3CDTF">2024-11-21T09:51:31Z</dcterms:modified>
</cp:coreProperties>
</file>