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3" r:id="rId5"/>
    <p:sldId id="261" r:id="rId6"/>
    <p:sldId id="265" r:id="rId7"/>
    <p:sldId id="266" r:id="rId8"/>
    <p:sldId id="272" r:id="rId9"/>
    <p:sldId id="268" r:id="rId10"/>
    <p:sldId id="274" r:id="rId11"/>
    <p:sldId id="269" r:id="rId12"/>
    <p:sldId id="271" r:id="rId13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40"/>
            </a:lvl1pPr>
            <a:lvl2pPr marL="330835" indent="0" algn="ctr">
              <a:buNone/>
              <a:defRPr sz="1450"/>
            </a:lvl2pPr>
            <a:lvl3pPr marL="662305" indent="0" algn="ctr">
              <a:buNone/>
              <a:defRPr sz="1305"/>
            </a:lvl3pPr>
            <a:lvl4pPr marL="993140" indent="0" algn="ctr">
              <a:buNone/>
              <a:defRPr sz="1160"/>
            </a:lvl4pPr>
            <a:lvl5pPr marL="1324610" indent="0" algn="ctr">
              <a:buNone/>
              <a:defRPr sz="1160"/>
            </a:lvl5pPr>
            <a:lvl6pPr marL="1655445" indent="0" algn="ctr">
              <a:buNone/>
              <a:defRPr sz="1160"/>
            </a:lvl6pPr>
            <a:lvl7pPr marL="1986915" indent="0" algn="ctr">
              <a:buNone/>
              <a:defRPr sz="1160"/>
            </a:lvl7pPr>
            <a:lvl8pPr marL="2317750" indent="0" algn="ctr">
              <a:buNone/>
              <a:defRPr sz="1160"/>
            </a:lvl8pPr>
            <a:lvl9pPr marL="2649220" indent="0" algn="ctr">
              <a:buNone/>
              <a:defRPr sz="11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1pPr>
            <a:lvl2pPr marL="330835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2pPr>
            <a:lvl3pPr marL="662305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3pPr>
            <a:lvl4pPr marL="993140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4pPr>
            <a:lvl5pPr marL="1324610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5pPr>
            <a:lvl6pPr marL="165544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6pPr>
            <a:lvl7pPr marL="198691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7pPr>
            <a:lvl8pPr marL="2317750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8pPr>
            <a:lvl9pPr marL="2649220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40" b="1"/>
            </a:lvl1pPr>
            <a:lvl2pPr marL="330835" indent="0">
              <a:buNone/>
              <a:defRPr sz="1450" b="1"/>
            </a:lvl2pPr>
            <a:lvl3pPr marL="662305" indent="0">
              <a:buNone/>
              <a:defRPr sz="1305" b="1"/>
            </a:lvl3pPr>
            <a:lvl4pPr marL="993140" indent="0">
              <a:buNone/>
              <a:defRPr sz="1160" b="1"/>
            </a:lvl4pPr>
            <a:lvl5pPr marL="1324610" indent="0">
              <a:buNone/>
              <a:defRPr sz="1160" b="1"/>
            </a:lvl5pPr>
            <a:lvl6pPr marL="1655445" indent="0">
              <a:buNone/>
              <a:defRPr sz="1160" b="1"/>
            </a:lvl6pPr>
            <a:lvl7pPr marL="1986915" indent="0">
              <a:buNone/>
              <a:defRPr sz="1160" b="1"/>
            </a:lvl7pPr>
            <a:lvl8pPr marL="2317750" indent="0">
              <a:buNone/>
              <a:defRPr sz="1160" b="1"/>
            </a:lvl8pPr>
            <a:lvl9pPr marL="2649220" indent="0">
              <a:buNone/>
              <a:defRPr sz="11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40" b="1"/>
            </a:lvl1pPr>
            <a:lvl2pPr marL="330835" indent="0">
              <a:buNone/>
              <a:defRPr sz="1450" b="1"/>
            </a:lvl2pPr>
            <a:lvl3pPr marL="662305" indent="0">
              <a:buNone/>
              <a:defRPr sz="1305" b="1"/>
            </a:lvl3pPr>
            <a:lvl4pPr marL="993140" indent="0">
              <a:buNone/>
              <a:defRPr sz="1160" b="1"/>
            </a:lvl4pPr>
            <a:lvl5pPr marL="1324610" indent="0">
              <a:buNone/>
              <a:defRPr sz="1160" b="1"/>
            </a:lvl5pPr>
            <a:lvl6pPr marL="1655445" indent="0">
              <a:buNone/>
              <a:defRPr sz="1160" b="1"/>
            </a:lvl6pPr>
            <a:lvl7pPr marL="1986915" indent="0">
              <a:buNone/>
              <a:defRPr sz="1160" b="1"/>
            </a:lvl7pPr>
            <a:lvl8pPr marL="2317750" indent="0">
              <a:buNone/>
              <a:defRPr sz="1160" b="1"/>
            </a:lvl8pPr>
            <a:lvl9pPr marL="2649220" indent="0">
              <a:buNone/>
              <a:defRPr sz="11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20"/>
            </a:lvl1pPr>
            <a:lvl2pPr>
              <a:defRPr sz="2030"/>
            </a:lvl2pPr>
            <a:lvl3pPr>
              <a:defRPr sz="1740"/>
            </a:lvl3pPr>
            <a:lvl4pPr>
              <a:defRPr sz="1450"/>
            </a:lvl4pPr>
            <a:lvl5pPr>
              <a:defRPr sz="1450"/>
            </a:lvl5pPr>
            <a:lvl6pPr>
              <a:defRPr sz="1450"/>
            </a:lvl6pPr>
            <a:lvl7pPr>
              <a:defRPr sz="1450"/>
            </a:lvl7pPr>
            <a:lvl8pPr>
              <a:defRPr sz="1450"/>
            </a:lvl8pPr>
            <a:lvl9pPr>
              <a:defRPr sz="14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60"/>
            </a:lvl1pPr>
            <a:lvl2pPr marL="330835" indent="0">
              <a:buNone/>
              <a:defRPr sz="1015"/>
            </a:lvl2pPr>
            <a:lvl3pPr marL="662305" indent="0">
              <a:buNone/>
              <a:defRPr sz="870"/>
            </a:lvl3pPr>
            <a:lvl4pPr marL="993140" indent="0">
              <a:buNone/>
              <a:defRPr sz="725"/>
            </a:lvl4pPr>
            <a:lvl5pPr marL="1324610" indent="0">
              <a:buNone/>
              <a:defRPr sz="725"/>
            </a:lvl5pPr>
            <a:lvl6pPr marL="1655445" indent="0">
              <a:buNone/>
              <a:defRPr sz="725"/>
            </a:lvl6pPr>
            <a:lvl7pPr marL="1986915" indent="0">
              <a:buNone/>
              <a:defRPr sz="725"/>
            </a:lvl7pPr>
            <a:lvl8pPr marL="2317750" indent="0">
              <a:buNone/>
              <a:defRPr sz="725"/>
            </a:lvl8pPr>
            <a:lvl9pPr marL="2649220" indent="0">
              <a:buNone/>
              <a:defRPr sz="7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20"/>
            </a:lvl1pPr>
            <a:lvl2pPr marL="330835" indent="0">
              <a:buNone/>
              <a:defRPr sz="2030"/>
            </a:lvl2pPr>
            <a:lvl3pPr marL="662305" indent="0">
              <a:buNone/>
              <a:defRPr sz="1740"/>
            </a:lvl3pPr>
            <a:lvl4pPr marL="993140" indent="0">
              <a:buNone/>
              <a:defRPr sz="1450"/>
            </a:lvl4pPr>
            <a:lvl5pPr marL="1324610" indent="0">
              <a:buNone/>
              <a:defRPr sz="1450"/>
            </a:lvl5pPr>
            <a:lvl6pPr marL="1655445" indent="0">
              <a:buNone/>
              <a:defRPr sz="1450"/>
            </a:lvl6pPr>
            <a:lvl7pPr marL="1986915" indent="0">
              <a:buNone/>
              <a:defRPr sz="1450"/>
            </a:lvl7pPr>
            <a:lvl8pPr marL="2317750" indent="0">
              <a:buNone/>
              <a:defRPr sz="1450"/>
            </a:lvl8pPr>
            <a:lvl9pPr marL="2649220" indent="0">
              <a:buNone/>
              <a:defRPr sz="14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60"/>
            </a:lvl1pPr>
            <a:lvl2pPr marL="330835" indent="0">
              <a:buNone/>
              <a:defRPr sz="1015"/>
            </a:lvl2pPr>
            <a:lvl3pPr marL="662305" indent="0">
              <a:buNone/>
              <a:defRPr sz="870"/>
            </a:lvl3pPr>
            <a:lvl4pPr marL="993140" indent="0">
              <a:buNone/>
              <a:defRPr sz="725"/>
            </a:lvl4pPr>
            <a:lvl5pPr marL="1324610" indent="0">
              <a:buNone/>
              <a:defRPr sz="725"/>
            </a:lvl5pPr>
            <a:lvl6pPr marL="1655445" indent="0">
              <a:buNone/>
              <a:defRPr sz="725"/>
            </a:lvl6pPr>
            <a:lvl7pPr marL="1986915" indent="0">
              <a:buNone/>
              <a:defRPr sz="725"/>
            </a:lvl7pPr>
            <a:lvl8pPr marL="2317750" indent="0">
              <a:buNone/>
              <a:defRPr sz="725"/>
            </a:lvl8pPr>
            <a:lvl9pPr marL="2649220" indent="0">
              <a:buNone/>
              <a:defRPr sz="7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62305" rtl="0" eaLnBrk="1" latinLnBrk="0" hangingPunct="1">
        <a:lnSpc>
          <a:spcPct val="90000"/>
        </a:lnSpc>
        <a:spcBef>
          <a:spcPct val="0"/>
        </a:spcBef>
        <a:buNone/>
        <a:defRPr sz="31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735" indent="-165735" algn="l" defTabSz="662305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1pPr>
      <a:lvl2pPr marL="496570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2pPr>
      <a:lvl3pPr marL="828040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1158875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5" kern="1200">
          <a:solidFill>
            <a:schemeClr val="tx1"/>
          </a:solidFill>
          <a:latin typeface="+mn-lt"/>
          <a:ea typeface="+mn-ea"/>
          <a:cs typeface="+mn-cs"/>
        </a:defRPr>
      </a:lvl4pPr>
      <a:lvl5pPr marL="1490345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5" kern="1200">
          <a:solidFill>
            <a:schemeClr val="tx1"/>
          </a:solidFill>
          <a:latin typeface="+mn-lt"/>
          <a:ea typeface="+mn-ea"/>
          <a:cs typeface="+mn-cs"/>
        </a:defRPr>
      </a:lvl5pPr>
      <a:lvl6pPr marL="1821180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5" kern="1200">
          <a:solidFill>
            <a:schemeClr val="tx1"/>
          </a:solidFill>
          <a:latin typeface="+mn-lt"/>
          <a:ea typeface="+mn-ea"/>
          <a:cs typeface="+mn-cs"/>
        </a:defRPr>
      </a:lvl6pPr>
      <a:lvl7pPr marL="2152650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5" kern="1200">
          <a:solidFill>
            <a:schemeClr val="tx1"/>
          </a:solidFill>
          <a:latin typeface="+mn-lt"/>
          <a:ea typeface="+mn-ea"/>
          <a:cs typeface="+mn-cs"/>
        </a:defRPr>
      </a:lvl7pPr>
      <a:lvl8pPr marL="2483485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5" kern="1200">
          <a:solidFill>
            <a:schemeClr val="tx1"/>
          </a:solidFill>
          <a:latin typeface="+mn-lt"/>
          <a:ea typeface="+mn-ea"/>
          <a:cs typeface="+mn-cs"/>
        </a:defRPr>
      </a:lvl8pPr>
      <a:lvl9pPr marL="2814955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1pPr>
      <a:lvl2pPr marL="330835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2pPr>
      <a:lvl3pPr marL="662305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3pPr>
      <a:lvl4pPr marL="993140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4pPr>
      <a:lvl5pPr marL="1324610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5pPr>
      <a:lvl6pPr marL="1655445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6pPr>
      <a:lvl7pPr marL="1986915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7pPr>
      <a:lvl8pPr marL="2317750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8pPr>
      <a:lvl9pPr marL="2649220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648" y="9118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5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56848" y="2841809"/>
            <a:ext cx="5950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Palatino Linotype" pitchFamily="18" charset="0"/>
              </a:rPr>
              <a:t>Lứa tuổi: 24- 36 tháng</a:t>
            </a:r>
          </a:p>
          <a:p>
            <a:r>
              <a:rPr lang="vi-VN" sz="2800">
                <a:solidFill>
                  <a:srgbClr val="FF0000"/>
                </a:solidFill>
                <a:latin typeface="Palatino Linotype" pitchFamily="18" charset="0"/>
              </a:rPr>
              <a:t>Giáo viên: Bùi Thị Thu Hằng</a:t>
            </a:r>
          </a:p>
          <a:p>
            <a:r>
              <a:rPr lang="vi-VN" sz="2800">
                <a:solidFill>
                  <a:srgbClr val="FF0000"/>
                </a:solidFill>
                <a:latin typeface="Palatino Linotype" pitchFamily="18" charset="0"/>
              </a:rPr>
              <a:t>                   Nguyễn Thị Thanh Nga</a:t>
            </a:r>
            <a:endParaRPr lang="en-US" sz="3185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6412" y="1239550"/>
            <a:ext cx="8993875" cy="1364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70">
                <a:solidFill>
                  <a:srgbClr val="FF0000"/>
                </a:solidFill>
                <a:latin typeface="Plantagenet Cherokee" pitchFamily="18" charset="0"/>
              </a:rPr>
              <a:t>HOẠT ĐỘNG NHẬN BIẾT: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Plantagenet Cherokee" pitchFamily="18" charset="0"/>
              </a:rPr>
              <a:t>NHẬN BIẾT MÀU ĐỎ</a:t>
            </a:r>
            <a:endParaRPr lang="en-US" sz="3600" dirty="0">
              <a:solidFill>
                <a:srgbClr val="FF0000"/>
              </a:solidFill>
              <a:latin typeface="Plantagenet Cheroke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1944" y="9118"/>
            <a:ext cx="522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9471" t="13203" r="11332" b="8627"/>
          <a:stretch/>
        </p:blipFill>
        <p:spPr>
          <a:xfrm>
            <a:off x="5270400" y="604800"/>
            <a:ext cx="3787200" cy="3283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clrChange>
              <a:clrFrom>
                <a:srgbClr val="EFEFEE"/>
              </a:clrFrom>
              <a:clrTo>
                <a:srgbClr val="EFEFEE">
                  <a:alpha val="0"/>
                </a:srgbClr>
              </a:clrTo>
            </a:clrChange>
          </a:blip>
          <a:srcRect l="3301" t="6747" r="6221" b="3568"/>
          <a:stretch/>
        </p:blipFill>
        <p:spPr>
          <a:xfrm>
            <a:off x="936000" y="885599"/>
            <a:ext cx="3484800" cy="300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ững hình ảnh vỗ tay đẹp cho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0077" t="13115" r="11128" b="8702"/>
          <a:stretch/>
        </p:blipFill>
        <p:spPr>
          <a:xfrm>
            <a:off x="3700800" y="748800"/>
            <a:ext cx="3844800" cy="324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787E67-9094-7C9E-2FD9-A1D6E9B90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31563" cy="4967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E2C70E-9073-79A8-CF1B-A637256A89C9}"/>
              </a:ext>
            </a:extLst>
          </p:cNvPr>
          <p:cNvSpPr/>
          <p:nvPr/>
        </p:nvSpPr>
        <p:spPr>
          <a:xfrm>
            <a:off x="1670400" y="1898608"/>
            <a:ext cx="57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Palatino Linotype" pitchFamily="18" charset="0"/>
              </a:rPr>
              <a:t>ỔN ĐỊNH TỔ CHỨC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>
            <a:fillRect/>
          </a:stretch>
        </p:blipFill>
        <p:spPr bwMode="auto">
          <a:xfrm>
            <a:off x="3845508" y="-2"/>
            <a:ext cx="3229004" cy="443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D46CA37-0447-106D-BD15-A3F81AFE3EA2}"/>
              </a:ext>
            </a:extLst>
          </p:cNvPr>
          <p:cNvGrpSpPr/>
          <p:nvPr/>
        </p:nvGrpSpPr>
        <p:grpSpPr>
          <a:xfrm>
            <a:off x="4405538" y="4433015"/>
            <a:ext cx="2117661" cy="482400"/>
            <a:chOff x="4405538" y="4433015"/>
            <a:chExt cx="2117661" cy="482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229A50F-5650-20D5-2759-1CBF818B2EE7}"/>
                </a:ext>
              </a:extLst>
            </p:cNvPr>
            <p:cNvSpPr/>
            <p:nvPr/>
          </p:nvSpPr>
          <p:spPr>
            <a:xfrm>
              <a:off x="4448739" y="4433015"/>
              <a:ext cx="2044800" cy="48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B36400-D49F-F3F7-2679-3DBEFFB1CAB7}"/>
                </a:ext>
              </a:extLst>
            </p:cNvPr>
            <p:cNvSpPr txBox="1"/>
            <p:nvPr/>
          </p:nvSpPr>
          <p:spPr>
            <a:xfrm>
              <a:off x="4405538" y="4490615"/>
              <a:ext cx="211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3736800" y="703072"/>
            <a:ext cx="3945600" cy="36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7A989C-FD7A-83C8-7420-4CD4931E3750}"/>
              </a:ext>
            </a:extLst>
          </p:cNvPr>
          <p:cNvGrpSpPr/>
          <p:nvPr/>
        </p:nvGrpSpPr>
        <p:grpSpPr>
          <a:xfrm>
            <a:off x="4405538" y="4433015"/>
            <a:ext cx="2398462" cy="703931"/>
            <a:chOff x="4405538" y="4433015"/>
            <a:chExt cx="2117661" cy="7039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AF4F3E-8D41-1F05-9F0B-1570E135EEAF}"/>
                </a:ext>
              </a:extLst>
            </p:cNvPr>
            <p:cNvSpPr/>
            <p:nvPr/>
          </p:nvSpPr>
          <p:spPr>
            <a:xfrm>
              <a:off x="4448739" y="4433015"/>
              <a:ext cx="2044800" cy="48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2FC4E8-9298-8A4F-2405-59EF6D14476F}"/>
                </a:ext>
              </a:extLst>
            </p:cNvPr>
            <p:cNvSpPr txBox="1"/>
            <p:nvPr/>
          </p:nvSpPr>
          <p:spPr>
            <a:xfrm>
              <a:off x="4405538" y="4490615"/>
              <a:ext cx="2117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chua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9431" t="11643" r="10048" b="7757"/>
          <a:stretch/>
        </p:blipFill>
        <p:spPr>
          <a:xfrm>
            <a:off x="3693381" y="818466"/>
            <a:ext cx="3844800" cy="33303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FE0675-789F-1295-C58A-4655C0DCA5F5}"/>
              </a:ext>
            </a:extLst>
          </p:cNvPr>
          <p:cNvGrpSpPr/>
          <p:nvPr/>
        </p:nvGrpSpPr>
        <p:grpSpPr>
          <a:xfrm>
            <a:off x="4729538" y="4238615"/>
            <a:ext cx="1930462" cy="482400"/>
            <a:chOff x="4405538" y="4433015"/>
            <a:chExt cx="2117661" cy="482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739A79-AC51-4E4A-4A58-A8C1BF33B66E}"/>
                </a:ext>
              </a:extLst>
            </p:cNvPr>
            <p:cNvSpPr/>
            <p:nvPr/>
          </p:nvSpPr>
          <p:spPr>
            <a:xfrm>
              <a:off x="4448739" y="4433015"/>
              <a:ext cx="2044800" cy="48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7D8B26-7394-7086-48E3-172CA3506DA1}"/>
                </a:ext>
              </a:extLst>
            </p:cNvPr>
            <p:cNvSpPr txBox="1"/>
            <p:nvPr/>
          </p:nvSpPr>
          <p:spPr>
            <a:xfrm>
              <a:off x="4405538" y="4490615"/>
              <a:ext cx="211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000">
        <p159:morph option="byObject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>
            <a:fillRect/>
          </a:stretch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>
            <a:fillRect/>
          </a:stretch>
        </p:blipFill>
        <p:spPr bwMode="auto">
          <a:xfrm>
            <a:off x="1236464" y="415968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ĐỒNG HỒ 6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8992" t="28025" r="47760" b="40103"/>
          <a:stretch>
            <a:fillRect/>
          </a:stretch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2" name="Picture 2" descr="Hồng vàng chùa (10 cành) - hoa lẻ | hoa tươi cắt cành">
            <a:extLst>
              <a:ext uri="{FF2B5EF4-FFF2-40B4-BE49-F238E27FC236}">
                <a16:creationId xmlns:a16="http://schemas.microsoft.com/office/drawing/2014/main" id="{8734609B-85E5-4B26-79FE-799191AA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47" y="792000"/>
            <a:ext cx="3479406" cy="41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>
            <a:fillRect/>
          </a:stretch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>
            <a:fillRect/>
          </a:stretch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64</Words>
  <Application>Microsoft Office PowerPoint</Application>
  <PresentationFormat>Custom</PresentationFormat>
  <Paragraphs>12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Plantagenet Cherokee</vt:lpstr>
      <vt:lpstr>Rockstone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119</cp:revision>
  <dcterms:created xsi:type="dcterms:W3CDTF">2022-05-01T06:34:00Z</dcterms:created>
  <dcterms:modified xsi:type="dcterms:W3CDTF">2024-10-12T10:32:57Z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F0FBFBF04A7D414880AE88DB7B89EDB5_13</vt:lpwstr>
  </property>
  <property fmtid="{D5CDD505-2E9C-101B-9397-08002B2CF9AE}" pid="3" name="KSOProductBuildVer">
    <vt:lpwstr>1033-12.2.0.17545</vt:lpwstr>
  </property>
</Properties>
</file>