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2" r:id="rId4"/>
    <p:sldId id="264" r:id="rId5"/>
    <p:sldId id="261" r:id="rId6"/>
    <p:sldId id="260" r:id="rId7"/>
    <p:sldId id="265" r:id="rId8"/>
    <p:sldId id="263" r:id="rId9"/>
    <p:sldId id="259" r:id="rId10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11"/>
    </p:embeddedFont>
    <p:embeddedFont>
      <p:font typeface="Arno Pro Smbd" panose="02020702050506020403" pitchFamily="18" charset="0"/>
      <p:bold r:id="rId12"/>
      <p:boldItalic r:id="rId13"/>
    </p:embeddedFont>
  </p:embeddedFontLst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4DE6"/>
    <a:srgbClr val="FF0000"/>
    <a:srgbClr val="3106E8"/>
    <a:srgbClr val="E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516" y="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All user XP3- 2015\Desktop\HINH NEN\2257d2cdca1e9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1143000"/>
            <a:ext cx="684042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LĨNH VỰC</a:t>
            </a:r>
          </a:p>
          <a:p>
            <a:pPr algn="ctr"/>
            <a:r>
              <a:rPr lang="en-US" sz="4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PHÁT TRIỂN VẬN ĐỘNG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0" y="3200400"/>
            <a:ext cx="601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Đề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tài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: </a:t>
            </a:r>
            <a:r>
              <a:rPr lang="en-US" sz="3200" err="1">
                <a:solidFill>
                  <a:srgbClr val="7030A0"/>
                </a:solidFill>
                <a:latin typeface="Arno Pro Smbd" pitchFamily="18" charset="0"/>
              </a:rPr>
              <a:t>Đi</a:t>
            </a:r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 trong đường hẹp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TCVĐ </a:t>
            </a:r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: Bong bóng xà phòng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Lứa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tuổi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: 24 - 36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tháng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Giáo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viên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: Bùi Thị Thu Hằng</a:t>
            </a:r>
          </a:p>
          <a:p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                        Nguyễn Thị Thanh Nga</a:t>
            </a:r>
          </a:p>
        </p:txBody>
      </p:sp>
    </p:spTree>
    <p:extLst>
      <p:ext uri="{BB962C8B-B14F-4D97-AF65-F5344CB8AC3E}">
        <p14:creationId xmlns:p14="http://schemas.microsoft.com/office/powerpoint/2010/main" val="92635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ED0303"/>
                </a:solidFill>
                <a:latin typeface="Arno Pro Smbd" pitchFamily="18" charset="0"/>
              </a:rPr>
              <a:t>I. KHỞI ĐỘNG</a:t>
            </a:r>
          </a:p>
        </p:txBody>
      </p:sp>
      <p:pic>
        <p:nvPicPr>
          <p:cNvPr id="3" name="02 moi anh len tau 1">
            <a:hlinkClick r:id="" action="ppaction://media"/>
            <a:extLst>
              <a:ext uri="{FF2B5EF4-FFF2-40B4-BE49-F238E27FC236}">
                <a16:creationId xmlns:a16="http://schemas.microsoft.com/office/drawing/2014/main" id="{5A0CCA23-775A-B8C1-4792-72B63ACF67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787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5" y="24772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 Rounded MT Bold" pitchFamily="34" charset="0"/>
              </a:rPr>
              <a:t>BT PHÁT TRIỂN CHUNG</a:t>
            </a:r>
          </a:p>
        </p:txBody>
      </p:sp>
      <p:pic>
        <p:nvPicPr>
          <p:cNvPr id="3" name="EM BUP BE">
            <a:hlinkClick r:id="" action="ppaction://media"/>
            <a:extLst>
              <a:ext uri="{FF2B5EF4-FFF2-40B4-BE49-F238E27FC236}">
                <a16:creationId xmlns:a16="http://schemas.microsoft.com/office/drawing/2014/main" id="{EFCDE7EE-F077-538D-E3B3-C50223E28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055" y="6216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6AC04-91C6-B8E5-DF98-8698DBEEBA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2" t="2786" r="2230" b="2803"/>
          <a:stretch/>
        </p:blipFill>
        <p:spPr>
          <a:xfrm>
            <a:off x="0" y="2057399"/>
            <a:ext cx="7696200" cy="480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E57E01-3520-E052-D643-2BC0427209DA}"/>
              </a:ext>
            </a:extLst>
          </p:cNvPr>
          <p:cNvSpPr txBox="1"/>
          <p:nvPr/>
        </p:nvSpPr>
        <p:spPr>
          <a:xfrm>
            <a:off x="685800" y="3810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rial Rounded MT Bold" pitchFamily="34" charset="0"/>
              </a:rPr>
              <a:t>VẬN ĐỘNG CƠ BẢN</a:t>
            </a:r>
          </a:p>
        </p:txBody>
      </p:sp>
      <p:pic>
        <p:nvPicPr>
          <p:cNvPr id="6" name="☪Little-Girl-_Beat-_-Instrumental_-V.A">
            <a:hlinkClick r:id="" action="ppaction://media"/>
            <a:extLst>
              <a:ext uri="{FF2B5EF4-FFF2-40B4-BE49-F238E27FC236}">
                <a16:creationId xmlns:a16="http://schemas.microsoft.com/office/drawing/2014/main" id="{E7AF5F58-AC46-EB36-0BA1-F61A46F68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0600" y="6248399"/>
            <a:ext cx="609600" cy="609600"/>
          </a:xfrm>
          <a:prstGeom prst="rect">
            <a:avLst/>
          </a:prstGeom>
        </p:spPr>
      </p:pic>
      <p:pic>
        <p:nvPicPr>
          <p:cNvPr id="7" name="InTheWind-July_3u7np">
            <a:hlinkClick r:id="" action="ppaction://media"/>
            <a:extLst>
              <a:ext uri="{FF2B5EF4-FFF2-40B4-BE49-F238E27FC236}">
                <a16:creationId xmlns:a16="http://schemas.microsoft.com/office/drawing/2014/main" id="{08B5F54A-5E54-C328-BC99-F4AA9A5E59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74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6800" y="1828800"/>
            <a:ext cx="7391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    </a:t>
            </a:r>
            <a:r>
              <a:rPr lang="en-US" sz="5400" b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Bong bóng xà phòng</a:t>
            </a:r>
            <a:endParaRPr lang="en-US" sz="5400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0857" y="6239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3106E8"/>
                </a:solidFill>
                <a:latin typeface="Arno Pro Smbd" pitchFamily="18" charset="0"/>
              </a:rPr>
              <a:t>III. HỒI TĨNH</a:t>
            </a:r>
          </a:p>
        </p:txBody>
      </p:sp>
      <p:pic>
        <p:nvPicPr>
          <p:cNvPr id="2" name="BA CON BUOM">
            <a:hlinkClick r:id="" action="ppaction://media"/>
            <a:extLst>
              <a:ext uri="{FF2B5EF4-FFF2-40B4-BE49-F238E27FC236}">
                <a16:creationId xmlns:a16="http://schemas.microsoft.com/office/drawing/2014/main" id="{21E4A1EC-3D37-D102-75F4-26CAA4BC4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193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6AC04-91C6-B8E5-DF98-8698DBEEB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2" t="2786" r="2230" b="2803"/>
          <a:stretch/>
        </p:blipFill>
        <p:spPr>
          <a:xfrm>
            <a:off x="685800" y="2057400"/>
            <a:ext cx="7696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06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38"/>
            <a:ext cx="9218553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429470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.</a:t>
            </a:r>
          </a:p>
        </p:txBody>
      </p:sp>
    </p:spTree>
    <p:extLst>
      <p:ext uri="{BB962C8B-B14F-4D97-AF65-F5344CB8AC3E}">
        <p14:creationId xmlns:p14="http://schemas.microsoft.com/office/powerpoint/2010/main" val="781991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5+ Hình nền bầu trời xanh tuyệt đẹp Full HD làm ảnh nền, ảnh bìa">
            <a:extLst>
              <a:ext uri="{FF2B5EF4-FFF2-40B4-BE49-F238E27FC236}">
                <a16:creationId xmlns:a16="http://schemas.microsoft.com/office/drawing/2014/main" id="{74269D0D-8D32-8DCD-B43A-7D2DE60CD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hà búp bê Những lời nói ngọt ngào Tặng kèm keo dán,dụng cụ lắp ghép, mica">
            <a:extLst>
              <a:ext uri="{FF2B5EF4-FFF2-40B4-BE49-F238E27FC236}">
                <a16:creationId xmlns:a16="http://schemas.microsoft.com/office/drawing/2014/main" id="{3ECFE218-7987-9FE4-FB06-E549A7574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500" r="92750">
                        <a14:foregroundMark x1="12750" y1="60917" x2="12750" y2="60917"/>
                        <a14:foregroundMark x1="12167" y1="62417" x2="12167" y2="62417"/>
                        <a14:foregroundMark x1="11583" y1="65083" x2="11583" y2="65083"/>
                        <a14:foregroundMark x1="11583" y1="60750" x2="11583" y2="60750"/>
                        <a14:foregroundMark x1="11167" y1="60333" x2="11167" y2="60333"/>
                        <a14:foregroundMark x1="12417" y1="58500" x2="12417" y2="58500"/>
                        <a14:foregroundMark x1="12417" y1="58917" x2="12417" y2="58917"/>
                        <a14:foregroundMark x1="9917" y1="60333" x2="9917" y2="60333"/>
                        <a14:foregroundMark x1="9917" y1="60917" x2="9917" y2="60917"/>
                        <a14:foregroundMark x1="8917" y1="74500" x2="8917" y2="74500"/>
                        <a14:foregroundMark x1="4583" y1="81500" x2="4583" y2="81500"/>
                        <a14:foregroundMark x1="26083" y1="42250" x2="26083" y2="42250"/>
                        <a14:foregroundMark x1="23833" y1="41500" x2="23833" y2="41500"/>
                        <a14:foregroundMark x1="23083" y1="41250" x2="23083" y2="41250"/>
                        <a14:foregroundMark x1="23667" y1="42500" x2="23667" y2="42500"/>
                        <a14:foregroundMark x1="24250" y1="42667" x2="24250" y2="42667"/>
                        <a14:foregroundMark x1="25333" y1="42917" x2="25333" y2="42917"/>
                        <a14:foregroundMark x1="25333" y1="43083" x2="25333" y2="43083"/>
                        <a14:foregroundMark x1="26083" y1="42667" x2="26083" y2="42667"/>
                        <a14:foregroundMark x1="27583" y1="42250" x2="27583" y2="42250"/>
                        <a14:foregroundMark x1="27750" y1="41917" x2="27750" y2="41917"/>
                        <a14:foregroundMark x1="27333" y1="41667" x2="27333" y2="41667"/>
                        <a14:foregroundMark x1="49500" y1="49250" x2="49500" y2="49250"/>
                        <a14:foregroundMark x1="53583" y1="49250" x2="53583" y2="49250"/>
                        <a14:foregroundMark x1="53583" y1="49250" x2="53583" y2="49250"/>
                        <a14:foregroundMark x1="50500" y1="48250" x2="50500" y2="48250"/>
                        <a14:foregroundMark x1="92750" y1="80833" x2="92750" y2="80833"/>
                        <a14:foregroundMark x1="25083" y1="43083" x2="25083" y2="43083"/>
                        <a14:foregroundMark x1="25083" y1="43083" x2="25083" y2="43083"/>
                        <a14:foregroundMark x1="25333" y1="40667" x2="25333" y2="40667"/>
                        <a14:foregroundMark x1="23083" y1="41083" x2="23083" y2="41083"/>
                        <a14:foregroundMark x1="24083" y1="41917" x2="24083" y2="41917"/>
                        <a14:foregroundMark x1="25083" y1="41917" x2="25083" y2="41917"/>
                        <a14:foregroundMark x1="25083" y1="41917" x2="25083" y2="41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" t="12222" r="4125" b="15914"/>
          <a:stretch/>
        </p:blipFill>
        <p:spPr bwMode="auto">
          <a:xfrm>
            <a:off x="0" y="385515"/>
            <a:ext cx="9220200" cy="648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833004-4379-4B65-DB38-074065FED09A}"/>
              </a:ext>
            </a:extLst>
          </p:cNvPr>
          <p:cNvSpPr txBox="1"/>
          <p:nvPr/>
        </p:nvSpPr>
        <p:spPr>
          <a:xfrm>
            <a:off x="152400" y="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rial Rounded MT Bold" pitchFamily="34" charset="0"/>
              </a:rPr>
              <a:t>VẬN ĐỘNG CƠ BẢN</a:t>
            </a:r>
          </a:p>
        </p:txBody>
      </p:sp>
      <p:pic>
        <p:nvPicPr>
          <p:cNvPr id="8" name="☪Little-Girl-_Beat-_-Instrumental_-V.A">
            <a:hlinkClick r:id="" action="ppaction://media"/>
            <a:extLst>
              <a:ext uri="{FF2B5EF4-FFF2-40B4-BE49-F238E27FC236}">
                <a16:creationId xmlns:a16="http://schemas.microsoft.com/office/drawing/2014/main" id="{17491BC7-46F9-9AD4-F639-9638683A4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0600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93</Words>
  <Application>Microsoft Office PowerPoint</Application>
  <PresentationFormat>On-screen Show (4:3)</PresentationFormat>
  <Paragraphs>16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 Rounded MT Bold</vt:lpstr>
      <vt:lpstr>Arial</vt:lpstr>
      <vt:lpstr>Arno Pro Smbd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32</cp:revision>
  <dcterms:created xsi:type="dcterms:W3CDTF">2018-10-31T09:43:06Z</dcterms:created>
  <dcterms:modified xsi:type="dcterms:W3CDTF">2024-10-10T07:04:35Z</dcterms:modified>
</cp:coreProperties>
</file>