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3" r:id="rId5"/>
    <p:sldId id="261" r:id="rId6"/>
    <p:sldId id="265" r:id="rId7"/>
    <p:sldId id="266" r:id="rId8"/>
    <p:sldId id="272" r:id="rId9"/>
    <p:sldId id="268" r:id="rId10"/>
    <p:sldId id="274" r:id="rId11"/>
    <p:sldId id="269" r:id="rId12"/>
    <p:sldId id="271" r:id="rId13"/>
  </p:sldIdLst>
  <p:sldSz cx="11231563" cy="4967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5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946" y="812934"/>
            <a:ext cx="8423672" cy="1729352"/>
          </a:xfrm>
        </p:spPr>
        <p:txBody>
          <a:bodyPr anchor="b"/>
          <a:lstStyle>
            <a:lvl1pPr algn="ctr">
              <a:defRPr sz="43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946" y="2608976"/>
            <a:ext cx="8423672" cy="1199278"/>
          </a:xfrm>
        </p:spPr>
        <p:txBody>
          <a:bodyPr/>
          <a:lstStyle>
            <a:lvl1pPr marL="0" indent="0" algn="ctr">
              <a:buNone/>
              <a:defRPr sz="1740"/>
            </a:lvl1pPr>
            <a:lvl2pPr marL="330835" indent="0" algn="ctr">
              <a:buNone/>
              <a:defRPr sz="1450"/>
            </a:lvl2pPr>
            <a:lvl3pPr marL="662305" indent="0" algn="ctr">
              <a:buNone/>
              <a:defRPr sz="1305"/>
            </a:lvl3pPr>
            <a:lvl4pPr marL="993140" indent="0" algn="ctr">
              <a:buNone/>
              <a:defRPr sz="1160"/>
            </a:lvl4pPr>
            <a:lvl5pPr marL="1324610" indent="0" algn="ctr">
              <a:buNone/>
              <a:defRPr sz="1160"/>
            </a:lvl5pPr>
            <a:lvl6pPr marL="1655445" indent="0" algn="ctr">
              <a:buNone/>
              <a:defRPr sz="1160"/>
            </a:lvl6pPr>
            <a:lvl7pPr marL="1986915" indent="0" algn="ctr">
              <a:buNone/>
              <a:defRPr sz="1160"/>
            </a:lvl7pPr>
            <a:lvl8pPr marL="2317750" indent="0" algn="ctr">
              <a:buNone/>
              <a:defRPr sz="1160"/>
            </a:lvl8pPr>
            <a:lvl9pPr marL="2649220" indent="0" algn="ctr">
              <a:buNone/>
              <a:defRPr sz="11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37587" y="264462"/>
            <a:ext cx="2421806" cy="42095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2170" y="264462"/>
            <a:ext cx="7125023" cy="42095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20" y="1238373"/>
            <a:ext cx="9687223" cy="2066253"/>
          </a:xfrm>
        </p:spPr>
        <p:txBody>
          <a:bodyPr anchor="b"/>
          <a:lstStyle>
            <a:lvl1pPr>
              <a:defRPr sz="43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320" y="3324174"/>
            <a:ext cx="9687223" cy="1086594"/>
          </a:xfrm>
        </p:spPr>
        <p:txBody>
          <a:bodyPr/>
          <a:lstStyle>
            <a:lvl1pPr marL="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1pPr>
            <a:lvl2pPr marL="330835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2pPr>
            <a:lvl3pPr marL="662305" indent="0">
              <a:buNone/>
              <a:defRPr sz="1305">
                <a:solidFill>
                  <a:schemeClr val="tx1">
                    <a:tint val="75000"/>
                  </a:schemeClr>
                </a:solidFill>
              </a:defRPr>
            </a:lvl3pPr>
            <a:lvl4pPr marL="993140" indent="0">
              <a:buNone/>
              <a:defRPr sz="1160">
                <a:solidFill>
                  <a:schemeClr val="tx1">
                    <a:tint val="75000"/>
                  </a:schemeClr>
                </a:solidFill>
              </a:defRPr>
            </a:lvl4pPr>
            <a:lvl5pPr marL="1324610" indent="0">
              <a:buNone/>
              <a:defRPr sz="1160">
                <a:solidFill>
                  <a:schemeClr val="tx1">
                    <a:tint val="75000"/>
                  </a:schemeClr>
                </a:solidFill>
              </a:defRPr>
            </a:lvl5pPr>
            <a:lvl6pPr marL="1655445" indent="0">
              <a:buNone/>
              <a:defRPr sz="1160">
                <a:solidFill>
                  <a:schemeClr val="tx1">
                    <a:tint val="75000"/>
                  </a:schemeClr>
                </a:solidFill>
              </a:defRPr>
            </a:lvl6pPr>
            <a:lvl7pPr marL="1986915" indent="0">
              <a:buNone/>
              <a:defRPr sz="1160">
                <a:solidFill>
                  <a:schemeClr val="tx1">
                    <a:tint val="75000"/>
                  </a:schemeClr>
                </a:solidFill>
              </a:defRPr>
            </a:lvl7pPr>
            <a:lvl8pPr marL="2317750" indent="0">
              <a:buNone/>
              <a:defRPr sz="1160">
                <a:solidFill>
                  <a:schemeClr val="tx1">
                    <a:tint val="75000"/>
                  </a:schemeClr>
                </a:solidFill>
              </a:defRPr>
            </a:lvl8pPr>
            <a:lvl9pPr marL="2649220" indent="0">
              <a:buNone/>
              <a:defRPr sz="11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170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5979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264462"/>
            <a:ext cx="9687223" cy="960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633" y="1217676"/>
            <a:ext cx="4751477" cy="596764"/>
          </a:xfrm>
        </p:spPr>
        <p:txBody>
          <a:bodyPr anchor="b"/>
          <a:lstStyle>
            <a:lvl1pPr marL="0" indent="0">
              <a:buNone/>
              <a:defRPr sz="1740" b="1"/>
            </a:lvl1pPr>
            <a:lvl2pPr marL="330835" indent="0">
              <a:buNone/>
              <a:defRPr sz="1450" b="1"/>
            </a:lvl2pPr>
            <a:lvl3pPr marL="662305" indent="0">
              <a:buNone/>
              <a:defRPr sz="1305" b="1"/>
            </a:lvl3pPr>
            <a:lvl4pPr marL="993140" indent="0">
              <a:buNone/>
              <a:defRPr sz="1160" b="1"/>
            </a:lvl4pPr>
            <a:lvl5pPr marL="1324610" indent="0">
              <a:buNone/>
              <a:defRPr sz="1160" b="1"/>
            </a:lvl5pPr>
            <a:lvl6pPr marL="1655445" indent="0">
              <a:buNone/>
              <a:defRPr sz="1160" b="1"/>
            </a:lvl6pPr>
            <a:lvl7pPr marL="1986915" indent="0">
              <a:buNone/>
              <a:defRPr sz="1160" b="1"/>
            </a:lvl7pPr>
            <a:lvl8pPr marL="2317750" indent="0">
              <a:buNone/>
              <a:defRPr sz="1160" b="1"/>
            </a:lvl8pPr>
            <a:lvl9pPr marL="2649220" indent="0">
              <a:buNone/>
              <a:defRPr sz="11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3633" y="1814440"/>
            <a:ext cx="47514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5979" y="1217676"/>
            <a:ext cx="4774877" cy="596764"/>
          </a:xfrm>
        </p:spPr>
        <p:txBody>
          <a:bodyPr anchor="b"/>
          <a:lstStyle>
            <a:lvl1pPr marL="0" indent="0">
              <a:buNone/>
              <a:defRPr sz="1740" b="1"/>
            </a:lvl1pPr>
            <a:lvl2pPr marL="330835" indent="0">
              <a:buNone/>
              <a:defRPr sz="1450" b="1"/>
            </a:lvl2pPr>
            <a:lvl3pPr marL="662305" indent="0">
              <a:buNone/>
              <a:defRPr sz="1305" b="1"/>
            </a:lvl3pPr>
            <a:lvl4pPr marL="993140" indent="0">
              <a:buNone/>
              <a:defRPr sz="1160" b="1"/>
            </a:lvl4pPr>
            <a:lvl5pPr marL="1324610" indent="0">
              <a:buNone/>
              <a:defRPr sz="1160" b="1"/>
            </a:lvl5pPr>
            <a:lvl6pPr marL="1655445" indent="0">
              <a:buNone/>
              <a:defRPr sz="1160" b="1"/>
            </a:lvl6pPr>
            <a:lvl7pPr marL="1986915" indent="0">
              <a:buNone/>
              <a:defRPr sz="1160" b="1"/>
            </a:lvl7pPr>
            <a:lvl8pPr marL="2317750" indent="0">
              <a:buNone/>
              <a:defRPr sz="1160" b="1"/>
            </a:lvl8pPr>
            <a:lvl9pPr marL="2649220" indent="0">
              <a:buNone/>
              <a:defRPr sz="11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85979" y="1814440"/>
            <a:ext cx="47748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877" y="715198"/>
            <a:ext cx="5685979" cy="3529994"/>
          </a:xfrm>
        </p:spPr>
        <p:txBody>
          <a:bodyPr/>
          <a:lstStyle>
            <a:lvl1pPr>
              <a:defRPr sz="2320"/>
            </a:lvl1pPr>
            <a:lvl2pPr>
              <a:defRPr sz="2030"/>
            </a:lvl2pPr>
            <a:lvl3pPr>
              <a:defRPr sz="1740"/>
            </a:lvl3pPr>
            <a:lvl4pPr>
              <a:defRPr sz="1450"/>
            </a:lvl4pPr>
            <a:lvl5pPr>
              <a:defRPr sz="1450"/>
            </a:lvl5pPr>
            <a:lvl6pPr>
              <a:defRPr sz="1450"/>
            </a:lvl6pPr>
            <a:lvl7pPr>
              <a:defRPr sz="1450"/>
            </a:lvl7pPr>
            <a:lvl8pPr>
              <a:defRPr sz="1450"/>
            </a:lvl8pPr>
            <a:lvl9pPr>
              <a:defRPr sz="14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60"/>
            </a:lvl1pPr>
            <a:lvl2pPr marL="330835" indent="0">
              <a:buNone/>
              <a:defRPr sz="1015"/>
            </a:lvl2pPr>
            <a:lvl3pPr marL="662305" indent="0">
              <a:buNone/>
              <a:defRPr sz="870"/>
            </a:lvl3pPr>
            <a:lvl4pPr marL="993140" indent="0">
              <a:buNone/>
              <a:defRPr sz="725"/>
            </a:lvl4pPr>
            <a:lvl5pPr marL="1324610" indent="0">
              <a:buNone/>
              <a:defRPr sz="725"/>
            </a:lvl5pPr>
            <a:lvl6pPr marL="1655445" indent="0">
              <a:buNone/>
              <a:defRPr sz="725"/>
            </a:lvl6pPr>
            <a:lvl7pPr marL="1986915" indent="0">
              <a:buNone/>
              <a:defRPr sz="725"/>
            </a:lvl7pPr>
            <a:lvl8pPr marL="2317750" indent="0">
              <a:buNone/>
              <a:defRPr sz="725"/>
            </a:lvl8pPr>
            <a:lvl9pPr marL="2649220" indent="0">
              <a:buNone/>
              <a:defRPr sz="7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74877" y="715198"/>
            <a:ext cx="5685979" cy="3529994"/>
          </a:xfrm>
        </p:spPr>
        <p:txBody>
          <a:bodyPr anchor="t"/>
          <a:lstStyle>
            <a:lvl1pPr marL="0" indent="0">
              <a:buNone/>
              <a:defRPr sz="2320"/>
            </a:lvl1pPr>
            <a:lvl2pPr marL="330835" indent="0">
              <a:buNone/>
              <a:defRPr sz="2030"/>
            </a:lvl2pPr>
            <a:lvl3pPr marL="662305" indent="0">
              <a:buNone/>
              <a:defRPr sz="1740"/>
            </a:lvl3pPr>
            <a:lvl4pPr marL="993140" indent="0">
              <a:buNone/>
              <a:defRPr sz="1450"/>
            </a:lvl4pPr>
            <a:lvl5pPr marL="1324610" indent="0">
              <a:buNone/>
              <a:defRPr sz="1450"/>
            </a:lvl5pPr>
            <a:lvl6pPr marL="1655445" indent="0">
              <a:buNone/>
              <a:defRPr sz="1450"/>
            </a:lvl6pPr>
            <a:lvl7pPr marL="1986915" indent="0">
              <a:buNone/>
              <a:defRPr sz="1450"/>
            </a:lvl7pPr>
            <a:lvl8pPr marL="2317750" indent="0">
              <a:buNone/>
              <a:defRPr sz="1450"/>
            </a:lvl8pPr>
            <a:lvl9pPr marL="2649220" indent="0">
              <a:buNone/>
              <a:defRPr sz="14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60"/>
            </a:lvl1pPr>
            <a:lvl2pPr marL="330835" indent="0">
              <a:buNone/>
              <a:defRPr sz="1015"/>
            </a:lvl2pPr>
            <a:lvl3pPr marL="662305" indent="0">
              <a:buNone/>
              <a:defRPr sz="870"/>
            </a:lvl3pPr>
            <a:lvl4pPr marL="993140" indent="0">
              <a:buNone/>
              <a:defRPr sz="725"/>
            </a:lvl4pPr>
            <a:lvl5pPr marL="1324610" indent="0">
              <a:buNone/>
              <a:defRPr sz="725"/>
            </a:lvl5pPr>
            <a:lvl6pPr marL="1655445" indent="0">
              <a:buNone/>
              <a:defRPr sz="725"/>
            </a:lvl6pPr>
            <a:lvl7pPr marL="1986915" indent="0">
              <a:buNone/>
              <a:defRPr sz="725"/>
            </a:lvl7pPr>
            <a:lvl8pPr marL="2317750" indent="0">
              <a:buNone/>
              <a:defRPr sz="725"/>
            </a:lvl8pPr>
            <a:lvl9pPr marL="2649220" indent="0">
              <a:buNone/>
              <a:defRPr sz="7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2170" y="264462"/>
            <a:ext cx="9687223" cy="96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170" y="1322310"/>
            <a:ext cx="9687223" cy="3151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170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B38A-CE5B-4BE9-9E7A-88206DA60877}" type="datetimeFigureOut">
              <a:rPr lang="vi-VN" smtClean="0"/>
              <a:t>19/09/2024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455" y="4603940"/>
            <a:ext cx="3790653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291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62305" rtl="0" eaLnBrk="1" latinLnBrk="0" hangingPunct="1">
        <a:lnSpc>
          <a:spcPct val="90000"/>
        </a:lnSpc>
        <a:spcBef>
          <a:spcPct val="0"/>
        </a:spcBef>
        <a:buNone/>
        <a:defRPr sz="31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735" indent="-165735" algn="l" defTabSz="662305" rtl="0" eaLnBrk="1" latinLnBrk="0" hangingPunct="1">
        <a:lnSpc>
          <a:spcPct val="90000"/>
        </a:lnSpc>
        <a:spcBef>
          <a:spcPts val="725"/>
        </a:spcBef>
        <a:buFont typeface="Arial" panose="020B0604020202020204" pitchFamily="34" charset="0"/>
        <a:buChar char="•"/>
        <a:defRPr sz="2030" kern="1200">
          <a:solidFill>
            <a:schemeClr val="tx1"/>
          </a:solidFill>
          <a:latin typeface="+mn-lt"/>
          <a:ea typeface="+mn-ea"/>
          <a:cs typeface="+mn-cs"/>
        </a:defRPr>
      </a:lvl1pPr>
      <a:lvl2pPr marL="496570" indent="-165735" algn="l" defTabSz="66230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740" kern="1200">
          <a:solidFill>
            <a:schemeClr val="tx1"/>
          </a:solidFill>
          <a:latin typeface="+mn-lt"/>
          <a:ea typeface="+mn-ea"/>
          <a:cs typeface="+mn-cs"/>
        </a:defRPr>
      </a:lvl2pPr>
      <a:lvl3pPr marL="828040" indent="-165735" algn="l" defTabSz="66230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450" kern="1200">
          <a:solidFill>
            <a:schemeClr val="tx1"/>
          </a:solidFill>
          <a:latin typeface="+mn-lt"/>
          <a:ea typeface="+mn-ea"/>
          <a:cs typeface="+mn-cs"/>
        </a:defRPr>
      </a:lvl3pPr>
      <a:lvl4pPr marL="1158875" indent="-165735" algn="l" defTabSz="66230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305" kern="1200">
          <a:solidFill>
            <a:schemeClr val="tx1"/>
          </a:solidFill>
          <a:latin typeface="+mn-lt"/>
          <a:ea typeface="+mn-ea"/>
          <a:cs typeface="+mn-cs"/>
        </a:defRPr>
      </a:lvl4pPr>
      <a:lvl5pPr marL="1490345" indent="-165735" algn="l" defTabSz="66230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305" kern="1200">
          <a:solidFill>
            <a:schemeClr val="tx1"/>
          </a:solidFill>
          <a:latin typeface="+mn-lt"/>
          <a:ea typeface="+mn-ea"/>
          <a:cs typeface="+mn-cs"/>
        </a:defRPr>
      </a:lvl5pPr>
      <a:lvl6pPr marL="1821180" indent="-165735" algn="l" defTabSz="66230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305" kern="1200">
          <a:solidFill>
            <a:schemeClr val="tx1"/>
          </a:solidFill>
          <a:latin typeface="+mn-lt"/>
          <a:ea typeface="+mn-ea"/>
          <a:cs typeface="+mn-cs"/>
        </a:defRPr>
      </a:lvl6pPr>
      <a:lvl7pPr marL="2152650" indent="-165735" algn="l" defTabSz="66230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305" kern="1200">
          <a:solidFill>
            <a:schemeClr val="tx1"/>
          </a:solidFill>
          <a:latin typeface="+mn-lt"/>
          <a:ea typeface="+mn-ea"/>
          <a:cs typeface="+mn-cs"/>
        </a:defRPr>
      </a:lvl7pPr>
      <a:lvl8pPr marL="2483485" indent="-165735" algn="l" defTabSz="66230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305" kern="1200">
          <a:solidFill>
            <a:schemeClr val="tx1"/>
          </a:solidFill>
          <a:latin typeface="+mn-lt"/>
          <a:ea typeface="+mn-ea"/>
          <a:cs typeface="+mn-cs"/>
        </a:defRPr>
      </a:lvl8pPr>
      <a:lvl9pPr marL="2814955" indent="-165735" algn="l" defTabSz="66230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3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2305" rtl="0" eaLnBrk="1" latinLnBrk="0" hangingPunct="1">
        <a:defRPr sz="1305" kern="1200">
          <a:solidFill>
            <a:schemeClr val="tx1"/>
          </a:solidFill>
          <a:latin typeface="+mn-lt"/>
          <a:ea typeface="+mn-ea"/>
          <a:cs typeface="+mn-cs"/>
        </a:defRPr>
      </a:lvl1pPr>
      <a:lvl2pPr marL="330835" algn="l" defTabSz="662305" rtl="0" eaLnBrk="1" latinLnBrk="0" hangingPunct="1">
        <a:defRPr sz="1305" kern="1200">
          <a:solidFill>
            <a:schemeClr val="tx1"/>
          </a:solidFill>
          <a:latin typeface="+mn-lt"/>
          <a:ea typeface="+mn-ea"/>
          <a:cs typeface="+mn-cs"/>
        </a:defRPr>
      </a:lvl2pPr>
      <a:lvl3pPr marL="662305" algn="l" defTabSz="662305" rtl="0" eaLnBrk="1" latinLnBrk="0" hangingPunct="1">
        <a:defRPr sz="1305" kern="1200">
          <a:solidFill>
            <a:schemeClr val="tx1"/>
          </a:solidFill>
          <a:latin typeface="+mn-lt"/>
          <a:ea typeface="+mn-ea"/>
          <a:cs typeface="+mn-cs"/>
        </a:defRPr>
      </a:lvl3pPr>
      <a:lvl4pPr marL="993140" algn="l" defTabSz="662305" rtl="0" eaLnBrk="1" latinLnBrk="0" hangingPunct="1">
        <a:defRPr sz="1305" kern="1200">
          <a:solidFill>
            <a:schemeClr val="tx1"/>
          </a:solidFill>
          <a:latin typeface="+mn-lt"/>
          <a:ea typeface="+mn-ea"/>
          <a:cs typeface="+mn-cs"/>
        </a:defRPr>
      </a:lvl4pPr>
      <a:lvl5pPr marL="1324610" algn="l" defTabSz="662305" rtl="0" eaLnBrk="1" latinLnBrk="0" hangingPunct="1">
        <a:defRPr sz="1305" kern="1200">
          <a:solidFill>
            <a:schemeClr val="tx1"/>
          </a:solidFill>
          <a:latin typeface="+mn-lt"/>
          <a:ea typeface="+mn-ea"/>
          <a:cs typeface="+mn-cs"/>
        </a:defRPr>
      </a:lvl5pPr>
      <a:lvl6pPr marL="1655445" algn="l" defTabSz="662305" rtl="0" eaLnBrk="1" latinLnBrk="0" hangingPunct="1">
        <a:defRPr sz="1305" kern="1200">
          <a:solidFill>
            <a:schemeClr val="tx1"/>
          </a:solidFill>
          <a:latin typeface="+mn-lt"/>
          <a:ea typeface="+mn-ea"/>
          <a:cs typeface="+mn-cs"/>
        </a:defRPr>
      </a:lvl6pPr>
      <a:lvl7pPr marL="1986915" algn="l" defTabSz="662305" rtl="0" eaLnBrk="1" latinLnBrk="0" hangingPunct="1">
        <a:defRPr sz="1305" kern="1200">
          <a:solidFill>
            <a:schemeClr val="tx1"/>
          </a:solidFill>
          <a:latin typeface="+mn-lt"/>
          <a:ea typeface="+mn-ea"/>
          <a:cs typeface="+mn-cs"/>
        </a:defRPr>
      </a:lvl7pPr>
      <a:lvl8pPr marL="2317750" algn="l" defTabSz="662305" rtl="0" eaLnBrk="1" latinLnBrk="0" hangingPunct="1">
        <a:defRPr sz="1305" kern="1200">
          <a:solidFill>
            <a:schemeClr val="tx1"/>
          </a:solidFill>
          <a:latin typeface="+mn-lt"/>
          <a:ea typeface="+mn-ea"/>
          <a:cs typeface="+mn-cs"/>
        </a:defRPr>
      </a:lvl8pPr>
      <a:lvl9pPr marL="2649220" algn="l" defTabSz="662305" rtl="0" eaLnBrk="1" latinLnBrk="0" hangingPunct="1">
        <a:defRPr sz="13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0"/>
            <a:ext cx="12189063" cy="49672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05053" y="2528591"/>
            <a:ext cx="3499744" cy="582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185" dirty="0">
              <a:solidFill>
                <a:srgbClr val="FFFF00"/>
              </a:solidFill>
              <a:latin typeface="Rockstone" panose="000004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93772" y="2841809"/>
            <a:ext cx="379631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Palatino Linotype" pitchFamily="18" charset="0"/>
              </a:rPr>
              <a:t>LỚP : NHÀ TRẺ D3</a:t>
            </a:r>
            <a:endParaRPr lang="en-US" sz="3185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3447" y="1717600"/>
            <a:ext cx="8484667" cy="810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70" dirty="0">
                <a:solidFill>
                  <a:srgbClr val="FF0000"/>
                </a:solidFill>
                <a:latin typeface="Plantagenet Cherokee" pitchFamily="18" charset="0"/>
              </a:rPr>
              <a:t>NHẬN BIẾT MÀU ĐỎ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1944" y="9118"/>
            <a:ext cx="5225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 Biên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14">
        <p14:ripple/>
      </p:transition>
    </mc:Choice>
    <mc:Fallback xmlns="">
      <p:transition spd="slow" advTm="3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cà chua ng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3463116" y="507311"/>
            <a:ext cx="4305329" cy="39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ững hình ảnh vỗ tay đẹp cho Powerpoin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3" y="3340156"/>
            <a:ext cx="1735607" cy="162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allOver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9471" t="13203" r="11332" b="8627"/>
          <a:stretch/>
        </p:blipFill>
        <p:spPr>
          <a:xfrm>
            <a:off x="5270400" y="604800"/>
            <a:ext cx="3787200" cy="32832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clrChange>
              <a:clrFrom>
                <a:srgbClr val="EFEFEE"/>
              </a:clrFrom>
              <a:clrTo>
                <a:srgbClr val="EFEFEE">
                  <a:alpha val="0"/>
                </a:srgbClr>
              </a:clrTo>
            </a:clrChange>
          </a:blip>
          <a:srcRect l="3301" t="6747" r="6221" b="3568"/>
          <a:stretch/>
        </p:blipFill>
        <p:spPr>
          <a:xfrm>
            <a:off x="936000" y="885599"/>
            <a:ext cx="3484800" cy="3002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pageCurlDouble"/>
      </p:transition>
    </mc:Choice>
    <mc:Fallback xmlns="">
      <p:transition spd="slow" advTm="24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hững hình ảnh vỗ tay đẹp cho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0284"/>
            <a:ext cx="1842137" cy="172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10077" t="13115" r="11128" b="8702"/>
          <a:stretch/>
        </p:blipFill>
        <p:spPr>
          <a:xfrm>
            <a:off x="3700800" y="748800"/>
            <a:ext cx="3844800" cy="324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checker/>
      </p:transition>
    </mc:Choice>
    <mc:Fallback xmlns="">
      <p:transition spd="slow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787E67-9094-7C9E-2FD9-A1D6E9B90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231563" cy="49672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E2C70E-9073-79A8-CF1B-A637256A89C9}"/>
              </a:ext>
            </a:extLst>
          </p:cNvPr>
          <p:cNvSpPr/>
          <p:nvPr/>
        </p:nvSpPr>
        <p:spPr>
          <a:xfrm>
            <a:off x="1670400" y="1898608"/>
            <a:ext cx="579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Palatino Linotype" pitchFamily="18" charset="0"/>
              </a:rPr>
              <a:t>ỔN ĐỊNH TỔ CHỨC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-2"/>
            <a:ext cx="12189063" cy="4967289"/>
          </a:xfrm>
          <a:prstGeom prst="rect">
            <a:avLst/>
          </a:prstGeom>
        </p:spPr>
      </p:pic>
      <p:pic>
        <p:nvPicPr>
          <p:cNvPr id="1026" name="Picture 2" descr="Trường Xưa: Đoản khúc - BÔNG HỒNG LẶNG LẼ - Lưu L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>
            <a:fillRect/>
          </a:stretch>
        </p:blipFill>
        <p:spPr bwMode="auto">
          <a:xfrm>
            <a:off x="3845508" y="-2"/>
            <a:ext cx="3229004" cy="443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759" y="2328710"/>
            <a:ext cx="1981523" cy="250306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D46CA37-0447-106D-BD15-A3F81AFE3EA2}"/>
              </a:ext>
            </a:extLst>
          </p:cNvPr>
          <p:cNvGrpSpPr/>
          <p:nvPr/>
        </p:nvGrpSpPr>
        <p:grpSpPr>
          <a:xfrm>
            <a:off x="4405538" y="4433015"/>
            <a:ext cx="2117661" cy="482400"/>
            <a:chOff x="4405538" y="4433015"/>
            <a:chExt cx="2117661" cy="4824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229A50F-5650-20D5-2759-1CBF818B2EE7}"/>
                </a:ext>
              </a:extLst>
            </p:cNvPr>
            <p:cNvSpPr/>
            <p:nvPr/>
          </p:nvSpPr>
          <p:spPr>
            <a:xfrm>
              <a:off x="4448739" y="4433015"/>
              <a:ext cx="2044800" cy="48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DB36400-D49F-F3F7-2679-3DBEFFB1CAB7}"/>
                </a:ext>
              </a:extLst>
            </p:cNvPr>
            <p:cNvSpPr txBox="1"/>
            <p:nvPr/>
          </p:nvSpPr>
          <p:spPr>
            <a:xfrm>
              <a:off x="4405538" y="4490615"/>
              <a:ext cx="2117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hồng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 advTm="2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50" y="-1"/>
            <a:ext cx="12189064" cy="4967289"/>
          </a:xfrm>
          <a:prstGeom prst="rect">
            <a:avLst/>
          </a:prstGeom>
        </p:spPr>
      </p:pic>
      <p:pic>
        <p:nvPicPr>
          <p:cNvPr id="3074" name="Picture 2" descr="Hình quả cà chua ng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3736800" y="703072"/>
            <a:ext cx="3945600" cy="362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394" y="2142833"/>
            <a:ext cx="1981523" cy="250306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97A989C-FD7A-83C8-7420-4CD4931E3750}"/>
              </a:ext>
            </a:extLst>
          </p:cNvPr>
          <p:cNvGrpSpPr/>
          <p:nvPr/>
        </p:nvGrpSpPr>
        <p:grpSpPr>
          <a:xfrm>
            <a:off x="4405538" y="4433015"/>
            <a:ext cx="2398462" cy="703931"/>
            <a:chOff x="4405538" y="4433015"/>
            <a:chExt cx="2117661" cy="70393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AAF4F3E-8D41-1F05-9F0B-1570E135EEAF}"/>
                </a:ext>
              </a:extLst>
            </p:cNvPr>
            <p:cNvSpPr/>
            <p:nvPr/>
          </p:nvSpPr>
          <p:spPr>
            <a:xfrm>
              <a:off x="4448739" y="4433015"/>
              <a:ext cx="2044800" cy="48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2FC4E8-9298-8A4F-2405-59EF6D14476F}"/>
                </a:ext>
              </a:extLst>
            </p:cNvPr>
            <p:cNvSpPr txBox="1"/>
            <p:nvPr/>
          </p:nvSpPr>
          <p:spPr>
            <a:xfrm>
              <a:off x="4405538" y="4490615"/>
              <a:ext cx="21176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cà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chua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 advTm="2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xit" presetSubtype="32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-23589"/>
            <a:ext cx="12189063" cy="4990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77" y="2205990"/>
            <a:ext cx="1981523" cy="2503063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9431" t="11643" r="10048" b="7757"/>
          <a:stretch/>
        </p:blipFill>
        <p:spPr>
          <a:xfrm>
            <a:off x="3693381" y="818466"/>
            <a:ext cx="3844800" cy="333035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6FE0675-789F-1295-C58A-4655C0DCA5F5}"/>
              </a:ext>
            </a:extLst>
          </p:cNvPr>
          <p:cNvGrpSpPr/>
          <p:nvPr/>
        </p:nvGrpSpPr>
        <p:grpSpPr>
          <a:xfrm>
            <a:off x="4729538" y="4238615"/>
            <a:ext cx="1930462" cy="482400"/>
            <a:chOff x="4405538" y="4433015"/>
            <a:chExt cx="2117661" cy="4824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739A79-AC51-4E4A-4A58-A8C1BF33B66E}"/>
                </a:ext>
              </a:extLst>
            </p:cNvPr>
            <p:cNvSpPr/>
            <p:nvPr/>
          </p:nvSpPr>
          <p:spPr>
            <a:xfrm>
              <a:off x="4448739" y="4433015"/>
              <a:ext cx="2044800" cy="48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67D8B26-7394-7086-48E3-172CA3506DA1}"/>
                </a:ext>
              </a:extLst>
            </p:cNvPr>
            <p:cNvSpPr txBox="1"/>
            <p:nvPr/>
          </p:nvSpPr>
          <p:spPr>
            <a:xfrm>
              <a:off x="4405538" y="4490615"/>
              <a:ext cx="2117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táo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3000">
        <p159:morph option="byObject"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0"/>
            <a:ext cx="12189063" cy="4967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20192" y="1599876"/>
            <a:ext cx="8976710" cy="980020"/>
          </a:xfrm>
          <a:prstGeom prst="rect">
            <a:avLst/>
          </a:prstGeom>
          <a:noFill/>
        </p:spPr>
        <p:txBody>
          <a:bodyPr wrap="none" lIns="97054" tIns="48527" rIns="97054" bIns="48527" numCol="1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730" b="1" cap="all" dirty="0" err="1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573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730" b="1" cap="all" dirty="0" err="1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573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THỬ TÀI </a:t>
            </a:r>
            <a:r>
              <a:rPr lang="en-US" sz="5730" b="1" cap="all" dirty="0" err="1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thông</a:t>
            </a:r>
            <a:r>
              <a:rPr lang="en-US" sz="573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minh.</a:t>
            </a:r>
          </a:p>
        </p:txBody>
      </p:sp>
      <p:pic>
        <p:nvPicPr>
          <p:cNvPr id="4" name="Bản ghi Mới 4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03747" y="-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r="21385"/>
          <a:stretch>
            <a:fillRect/>
          </a:stretch>
        </p:blipFill>
        <p:spPr>
          <a:xfrm>
            <a:off x="-478749" y="1"/>
            <a:ext cx="12189063" cy="4967288"/>
          </a:xfrm>
          <a:prstGeom prst="rect">
            <a:avLst/>
          </a:prstGeom>
        </p:spPr>
      </p:pic>
      <p:pic>
        <p:nvPicPr>
          <p:cNvPr id="4" name="Picture 2" descr="Trường Xưa: Đoản khúc - BÔNG HỒNG LẶNG LẼ - Lưu L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>
            <a:fillRect/>
          </a:stretch>
        </p:blipFill>
        <p:spPr bwMode="auto">
          <a:xfrm>
            <a:off x="1236464" y="415968"/>
            <a:ext cx="2879323" cy="45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ĐỒNG HỒ 6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38992" t="28025" r="47760" b="40103"/>
          <a:stretch>
            <a:fillRect/>
          </a:stretch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2" name="Picture 2" descr="Hồng vàng chùa (10 cành) - hoa lẻ | hoa tươi cắt cành">
            <a:extLst>
              <a:ext uri="{FF2B5EF4-FFF2-40B4-BE49-F238E27FC236}">
                <a16:creationId xmlns:a16="http://schemas.microsoft.com/office/drawing/2014/main" id="{8734609B-85E5-4B26-79FE-799191AAA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047" y="792000"/>
            <a:ext cx="3479406" cy="417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2000">
        <p14:vortex dir="r"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ường Xưa: Đoản khúc - BÔNG HỒNG LẶNG LẼ - Lưu L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>
            <a:fillRect/>
          </a:stretch>
        </p:blipFill>
        <p:spPr bwMode="auto">
          <a:xfrm>
            <a:off x="4306965" y="215561"/>
            <a:ext cx="3308485" cy="475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Những hình ảnh vỗ tay đẹp cho Powerpoin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9173"/>
            <a:ext cx="1768656" cy="16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cà chua ng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993017" y="925377"/>
            <a:ext cx="3655488" cy="335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À CHUA (Tomatoes) - Bách Hoá Sống Xanh #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000" l="10000" r="90000">
                        <a14:foregroundMark x1="49286" y1="24800" x2="49286" y2="24800"/>
                        <a14:foregroundMark x1="47714" y1="93800" x2="47714" y2="93800"/>
                        <a14:foregroundMark x1="53286" y1="98000" x2="53286" y2="98000"/>
                        <a14:foregroundMark x1="44429" y1="41000" x2="47714" y2="19600"/>
                        <a14:foregroundMark x1="47714" y1="19600" x2="55286" y2="16200"/>
                        <a14:foregroundMark x1="55286" y1="16200" x2="57857" y2="26200"/>
                        <a14:foregroundMark x1="57857" y1="26200" x2="58286" y2="37200"/>
                        <a14:foregroundMark x1="58286" y1="37200" x2="51286" y2="42800"/>
                        <a14:foregroundMark x1="51286" y1="42800" x2="44143" y2="43000"/>
                        <a14:foregroundMark x1="44143" y1="43000" x2="43714" y2="41000"/>
                        <a14:foregroundMark x1="47857" y1="12200" x2="47857" y2="12200"/>
                        <a14:foregroundMark x1="50429" y1="13200" x2="50429" y2="13200"/>
                        <a14:foregroundMark x1="50429" y1="14400" x2="49857" y2="16200"/>
                        <a14:foregroundMark x1="47857" y1="33400" x2="47000" y2="33400"/>
                        <a14:foregroundMark x1="55714" y1="15400" x2="56000" y2="14800"/>
                        <a14:foregroundMark x1="55857" y1="13200" x2="55857" y2="13200"/>
                        <a14:foregroundMark x1="55857" y1="10400" x2="55857" y2="1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01" t="23631" r="9732"/>
          <a:stretch>
            <a:fillRect/>
          </a:stretch>
        </p:blipFill>
        <p:spPr bwMode="auto">
          <a:xfrm>
            <a:off x="6583059" y="1566838"/>
            <a:ext cx="3329545" cy="271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4000">
        <p:dissolve/>
      </p:transition>
    </mc:Choice>
    <mc:Fallback xmlns="">
      <p:transition spd="slow" advTm="2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46</Words>
  <Application>Microsoft Office PowerPoint</Application>
  <PresentationFormat>Custom</PresentationFormat>
  <Paragraphs>9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Palatino Linotype</vt:lpstr>
      <vt:lpstr>Plantagenet Cherokee</vt:lpstr>
      <vt:lpstr>Rockstone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uhSShu</cp:lastModifiedBy>
  <cp:revision>118</cp:revision>
  <dcterms:created xsi:type="dcterms:W3CDTF">2022-05-01T06:34:00Z</dcterms:created>
  <dcterms:modified xsi:type="dcterms:W3CDTF">2024-09-19T15:54:20Z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F0FBFBF04A7D414880AE88DB7B89EDB5_13</vt:lpwstr>
  </property>
  <property fmtid="{D5CDD505-2E9C-101B-9397-08002B2CF9AE}" pid="3" name="KSOProductBuildVer">
    <vt:lpwstr>1033-12.2.0.17545</vt:lpwstr>
  </property>
</Properties>
</file>