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3" r:id="rId5"/>
    <p:sldId id="264" r:id="rId6"/>
    <p:sldId id="266" r:id="rId7"/>
    <p:sldId id="265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9A1CE-2886-F81C-74A1-CB78BE323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6CFE40-AE37-3BE9-D857-2FD4EDF46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6C688-12AA-0DBB-97B9-FAE4A7C1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C4CBE6-B5AD-0FC4-6261-ED5EAFAA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0D1948-49CC-15D6-2C55-D7F8EDA0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7F8D8-957B-DDAE-221B-E97440A7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4222F2-CC0D-8111-7F9E-39C6D292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E8C2F-C987-48D7-30A7-AA6319C6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FA1DB5-78CD-4AEB-0BED-63009650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72F5B-14F7-6E92-96E4-02AF9492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54A3F1-8953-D845-5FFD-5AA4CF892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234057-3538-A0F9-CAD3-5E09D9AE9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4D2BA3-A2BC-2572-C150-D0221B457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8E945E-80D2-E5DC-43A1-D173628A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08973-D4C2-7057-DCF9-B325D95E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0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9E776-5BC4-6001-CC55-220C3E24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916CB-4EC5-6044-B567-02A88EB0E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7E3EA1-3061-0F3B-2DC9-68D6CB31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36778-2897-8846-28D5-5F2D7765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1127B6-637C-F40C-DC06-EEC19542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D3C83-C804-7912-C24F-0BA4341B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6DA92-DF2D-6266-7E5D-04379266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46CC8-EF1B-5334-12F9-BECACD16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22B7B4-F9D4-51CF-15EA-BC0BB079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5B6371-020A-B24A-B635-08D8CB68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65BB4-9CF8-4F0A-6DC8-36DC48A4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894DD-5E58-D159-8D3C-E334AD9B9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EFFEAF-709B-1C7A-AA2E-322F4FC30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99CF0C-BB0C-CFBE-DEC2-337AE045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17D5FC-0E81-4B40-9E93-F6D41F5A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037813-5DBA-10DE-0078-DD776839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654A1-120C-6EBD-3494-45B1208F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FFE702-5F75-6EBD-DF70-052D2D25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6EBFBD-9A31-8444-EBD4-747DFF289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FB863E-9A8D-A599-C337-FF1722AE2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468719-61D2-313B-3130-8B9EA8F06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611410-66F6-F203-6A7D-052F2C6A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10EA6C-7A91-F893-8A2B-76D9ADB8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B424-EA2D-81E5-76DB-23FA0962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258D3-3D56-C870-AFFF-E8AF08B9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4C2465-A5E1-0338-CB2F-874C5D90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A940FC-BB07-2300-63A9-A0FFB555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42A23D-E140-5B49-FCE8-95757708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B45C60-0356-05B0-5934-2F273717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D3EFF6-44BB-0E5D-2B32-C0EC3210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600946-2601-071D-3A60-4F0E4D4C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9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3A5E5-178B-894F-BEB7-AFB28A76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6714BC-29C5-69E3-9EC7-CE7E5DC8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24BF18-0722-FBB5-F105-2B9F4120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6E95CA-FBA3-282B-EE8F-FD7A3C10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FA5C1D-6C81-1D03-FC0F-0D894640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D7058-39E5-F471-19A6-7CD8F565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AE418-39E4-5D84-AF38-8C4F8DDB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8C50CDC-FA26-2980-D42C-294703EE3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0AA403-3AE2-880D-BD5C-3ADEAEE52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8B4829-05B2-0368-9E93-8C162BED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D5CD97-5F64-808F-CFDB-F36D103A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8730C9-0E7E-9E45-9327-1AC20E5E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EDBB65-0247-016B-A237-665F855F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F5B0C8-81B8-A37F-7C75-0E838EDD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55AB1-9003-1F67-25CC-93714AA29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494F-9861-4EEF-858D-99D91EE12B3C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B9357D-AD53-C1DF-EE79-BE0B819F5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05E42E-CC07-34DF-C407-F62507BCC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61FC-560C-4419-A922-3A9AFCA34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100+ hình nền mầm non đẹp, đơn giản dễ thương sinh động nhất -  Chickgolden">
            <a:extLst>
              <a:ext uri="{FF2B5EF4-FFF2-40B4-BE49-F238E27FC236}">
                <a16:creationId xmlns:a16="http://schemas.microsoft.com/office/drawing/2014/main" xmlns="" id="{FC04F2D2-0AFF-28FB-E3CC-BB0D15CC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6"/>
            <a:ext cx="12192000" cy="68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1BB127-E6BD-EF8D-4A48-E7F4859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867" y="1590675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1D0241-09A9-DE37-0756-539245A9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628" y="2460625"/>
            <a:ext cx="64098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BIẾT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DA00C2-AFAA-F76B-8BB1-75CB54DA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263" y="3301104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 Ô tô</a:t>
            </a:r>
          </a:p>
        </p:txBody>
      </p:sp>
    </p:spTree>
    <p:extLst>
      <p:ext uri="{BB962C8B-B14F-4D97-AF65-F5344CB8AC3E}">
        <p14:creationId xmlns:p14="http://schemas.microsoft.com/office/powerpoint/2010/main" val="344158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ADD6DA-E91D-1A3E-3503-AB76D0A3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458" y="0"/>
            <a:ext cx="5913435" cy="3914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8EE194-F904-1073-B8B8-9EC24DAB5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58"/>
          <a:stretch/>
        </p:blipFill>
        <p:spPr>
          <a:xfrm>
            <a:off x="21018" y="1"/>
            <a:ext cx="5276192" cy="3436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117AC4-A08B-FA18-3FB4-1DC06C8FE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3" b="11035"/>
          <a:stretch/>
        </p:blipFill>
        <p:spPr>
          <a:xfrm>
            <a:off x="3010772" y="3152774"/>
            <a:ext cx="5827328" cy="391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100+ hình nền mầm non đẹp, đơn giản dễ thương sinh động nhất -  Chickgolden">
            <a:extLst>
              <a:ext uri="{FF2B5EF4-FFF2-40B4-BE49-F238E27FC236}">
                <a16:creationId xmlns:a16="http://schemas.microsoft.com/office/drawing/2014/main" xmlns="" id="{FC04F2D2-0AFF-28FB-E3CC-BB0D15CC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6"/>
            <a:ext cx="12192000" cy="68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F71FA9BF-0BC4-6793-FCE8-9FD98516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13" y="1692165"/>
            <a:ext cx="81305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 eaLnBrk="1" hangingPunct="1"/>
            <a:r>
              <a:rPr lang="en-US" altLang="en-US" sz="6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 xem bạn nào nhanh</a:t>
            </a:r>
          </a:p>
        </p:txBody>
      </p:sp>
    </p:spTree>
    <p:extLst>
      <p:ext uri="{BB962C8B-B14F-4D97-AF65-F5344CB8AC3E}">
        <p14:creationId xmlns:p14="http://schemas.microsoft.com/office/powerpoint/2010/main" val="333561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100+ hình nền mầm non đẹp, đơn giản dễ thương sinh động nhất -  Chickgolden">
            <a:extLst>
              <a:ext uri="{FF2B5EF4-FFF2-40B4-BE49-F238E27FC236}">
                <a16:creationId xmlns:a16="http://schemas.microsoft.com/office/drawing/2014/main" xmlns="" id="{FC04F2D2-0AFF-28FB-E3CC-BB0D15CC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6"/>
            <a:ext cx="12192000" cy="68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F71FA9BF-0BC4-6793-FCE8-9FD98516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13" y="1692165"/>
            <a:ext cx="80167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thúc:</a:t>
            </a:r>
          </a:p>
          <a:p>
            <a:pPr algn="ctr" eaLnBrk="1" hangingPunct="1"/>
            <a:r>
              <a:rPr lang="en-US" altLang="en-US" sz="6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Hát: Em tập lái ô tô</a:t>
            </a:r>
          </a:p>
        </p:txBody>
      </p:sp>
    </p:spTree>
    <p:extLst>
      <p:ext uri="{BB962C8B-B14F-4D97-AF65-F5344CB8AC3E}">
        <p14:creationId xmlns:p14="http://schemas.microsoft.com/office/powerpoint/2010/main" val="419289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100+ hình nền mầm non đẹp, đơn giản dễ thương sinh động nhất -  Chickgolden">
            <a:extLst>
              <a:ext uri="{FF2B5EF4-FFF2-40B4-BE49-F238E27FC236}">
                <a16:creationId xmlns:a16="http://schemas.microsoft.com/office/drawing/2014/main" xmlns="" id="{FC04F2D2-0AFF-28FB-E3CC-BB0D15CC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6"/>
            <a:ext cx="12192000" cy="68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F71FA9BF-0BC4-6793-FCE8-9FD98516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13" y="1692165"/>
            <a:ext cx="80167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</a:t>
            </a:r>
          </a:p>
          <a:p>
            <a:pPr algn="ctr" eaLnBrk="1" hangingPunct="1"/>
            <a:r>
              <a:rPr lang="en-US" altLang="en-US" sz="6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Giải câu đố về xe ô tô</a:t>
            </a:r>
          </a:p>
        </p:txBody>
      </p:sp>
    </p:spTree>
    <p:extLst>
      <p:ext uri="{BB962C8B-B14F-4D97-AF65-F5344CB8AC3E}">
        <p14:creationId xmlns:p14="http://schemas.microsoft.com/office/powerpoint/2010/main" val="114509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4B3EEC-92D4-4175-5588-205C9D3D0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041935-68E3-FAE3-E0D8-7D739B90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271" y="0"/>
            <a:ext cx="61166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NBTN: Ô tô</a:t>
            </a:r>
          </a:p>
        </p:txBody>
      </p:sp>
      <p:pic>
        <p:nvPicPr>
          <p:cNvPr id="4" name="Tieng-coi-o-to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19C6C01D-70B3-A7AD-F10C-B2BF3DD42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CABB5BD4-B155-BB74-7F93-9BBF156B958D}"/>
              </a:ext>
            </a:extLst>
          </p:cNvPr>
          <p:cNvSpPr/>
          <p:nvPr/>
        </p:nvSpPr>
        <p:spPr>
          <a:xfrm>
            <a:off x="4572001" y="4193627"/>
            <a:ext cx="1639614" cy="184456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B2FAEB08-A7D6-2F19-7439-67A7B0105BFB}"/>
              </a:ext>
            </a:extLst>
          </p:cNvPr>
          <p:cNvSpPr/>
          <p:nvPr/>
        </p:nvSpPr>
        <p:spPr>
          <a:xfrm>
            <a:off x="9207062" y="4319752"/>
            <a:ext cx="1340069" cy="15555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E16477-0C28-EC5B-3E3F-A53B814A7C2C}"/>
              </a:ext>
            </a:extLst>
          </p:cNvPr>
          <p:cNvSpPr/>
          <p:nvPr/>
        </p:nvSpPr>
        <p:spPr>
          <a:xfrm>
            <a:off x="6668814" y="4855779"/>
            <a:ext cx="1340069" cy="9774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522089B-5CF0-00AE-AF14-BDD78071C417}"/>
              </a:ext>
            </a:extLst>
          </p:cNvPr>
          <p:cNvSpPr/>
          <p:nvPr/>
        </p:nvSpPr>
        <p:spPr>
          <a:xfrm>
            <a:off x="2033751" y="4855779"/>
            <a:ext cx="1516119" cy="10195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000239FF-2C38-B3A8-F2F6-E700A35D13D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10153" y="6038190"/>
            <a:ext cx="896211" cy="515009"/>
          </a:xfrm>
          <a:prstGeom prst="bentConnector3">
            <a:avLst>
              <a:gd name="adj1" fmla="val 744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4B179A-2E59-D3AA-0937-F5EC1AD77FD9}"/>
              </a:ext>
            </a:extLst>
          </p:cNvPr>
          <p:cNvSpPr/>
          <p:nvPr/>
        </p:nvSpPr>
        <p:spPr>
          <a:xfrm>
            <a:off x="3104395" y="6248400"/>
            <a:ext cx="1405757" cy="6096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0503FF-E35D-FF2E-B2E6-A8127739CF3A}"/>
              </a:ext>
            </a:extLst>
          </p:cNvPr>
          <p:cNvSpPr txBox="1"/>
          <p:nvPr/>
        </p:nvSpPr>
        <p:spPr>
          <a:xfrm>
            <a:off x="3104395" y="6295695"/>
            <a:ext cx="1516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</a:t>
            </a:r>
          </a:p>
        </p:txBody>
      </p:sp>
    </p:spTree>
    <p:extLst>
      <p:ext uri="{BB962C8B-B14F-4D97-AF65-F5344CB8AC3E}">
        <p14:creationId xmlns:p14="http://schemas.microsoft.com/office/powerpoint/2010/main" val="11062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3C002B-7111-E7B4-48C6-EB83558C9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3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6B38A5-F6F3-8F92-DCC5-A86A71EE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3" y="0"/>
            <a:ext cx="9149255" cy="68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981B7E-32CC-27B7-7DE2-2E75C6EE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12E259-1B41-B04E-F521-8F8559C3C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7" r="32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946741-7D5B-41C8-9BAE-3A632F9C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7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100+ hình nền mầm non đẹp, đơn giản dễ thương sinh động nhất -  Chickgolden">
            <a:extLst>
              <a:ext uri="{FF2B5EF4-FFF2-40B4-BE49-F238E27FC236}">
                <a16:creationId xmlns:a16="http://schemas.microsoft.com/office/drawing/2014/main" xmlns="" id="{FC04F2D2-0AFF-28FB-E3CC-BB0D15CC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6"/>
            <a:ext cx="12192000" cy="68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F71FA9BF-0BC4-6793-FCE8-9FD98516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613" y="1692165"/>
            <a:ext cx="801676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 eaLnBrk="1" hangingPunct="1"/>
            <a:r>
              <a:rPr lang="en-US" altLang="en-US" sz="6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Xe gì biến mất</a:t>
            </a:r>
          </a:p>
        </p:txBody>
      </p:sp>
    </p:spTree>
    <p:extLst>
      <p:ext uri="{BB962C8B-B14F-4D97-AF65-F5344CB8AC3E}">
        <p14:creationId xmlns:p14="http://schemas.microsoft.com/office/powerpoint/2010/main" val="204026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67</Words>
  <Application>Microsoft Office PowerPoint</Application>
  <PresentationFormat>Custom</PresentationFormat>
  <Paragraphs>14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3</cp:revision>
  <dcterms:created xsi:type="dcterms:W3CDTF">2023-04-18T02:52:27Z</dcterms:created>
  <dcterms:modified xsi:type="dcterms:W3CDTF">2024-04-13T05:59:00Z</dcterms:modified>
</cp:coreProperties>
</file>