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0"/>
            <a:ext cx="9144000" cy="69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581" y="1976277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0270" y="457200"/>
            <a:ext cx="451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ỦY BAN NHÂN DÂN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3332" y="838200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TRƯỜNG MẦM </a:t>
            </a:r>
            <a:r>
              <a:rPr lang="vi-VN" sz="2000" b="1">
                <a:latin typeface="+mj-lt"/>
              </a:rPr>
              <a:t>NON </a:t>
            </a:r>
            <a:r>
              <a:rPr lang="en-US" sz="2000" b="1">
                <a:latin typeface="+mj-lt"/>
              </a:rPr>
              <a:t>GIANG BIÊN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94768" y="2793134"/>
            <a:ext cx="522375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Củ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 Hào -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 Cà Rốt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5860" y="3735209"/>
            <a:ext cx="387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Tạ Thị Quỳnh Anh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190862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09599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847" y="1639669"/>
            <a:ext cx="769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hát bài rau củ ngon tuyệt.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0003095-cu-su-h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3"/>
            <a:ext cx="9144000" cy="67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1261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Su Hào</a:t>
            </a: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59767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Cà Rốt</a:t>
            </a: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14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2036"/>
            <a:ext cx="419792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762000"/>
            <a:ext cx="634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sánh củ Su Hào - Củ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 Rốt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hinh-nen-powerpoint-thien-nhien-dep-768x576.jpg">
            <a:extLst>
              <a:ext uri="{FF2B5EF4-FFF2-40B4-BE49-F238E27FC236}">
                <a16:creationId xmlns:a16="http://schemas.microsoft.com/office/drawing/2014/main" xmlns="" id="{01DF7F5A-29B6-BDFB-1527-FFA2B146C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27549346-cà-rốt-tươi-bị-cô-lập-trên-nền-trắng.jpg">
            <a:extLst>
              <a:ext uri="{FF2B5EF4-FFF2-40B4-BE49-F238E27FC236}">
                <a16:creationId xmlns:a16="http://schemas.microsoft.com/office/drawing/2014/main" xmlns="" id="{2B34235E-3383-3828-496C-F3AD27BC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2036"/>
            <a:ext cx="419792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3CB1E4-A779-B8DB-2E0F-288A3568D6D4}"/>
              </a:ext>
            </a:extLst>
          </p:cNvPr>
          <p:cNvSpPr txBox="1"/>
          <p:nvPr/>
        </p:nvSpPr>
        <p:spPr>
          <a:xfrm>
            <a:off x="2057400" y="604661"/>
            <a:ext cx="5704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Củ gì biến mất.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29C4E9B-D432-7E3F-06B5-2B5B5A58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9" y="2092035"/>
            <a:ext cx="4114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113</Words>
  <Application>Microsoft Office PowerPoint</Application>
  <PresentationFormat>On-screen Show (4:3)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MTC</cp:lastModifiedBy>
  <cp:revision>10</cp:revision>
  <dcterms:created xsi:type="dcterms:W3CDTF">2019-03-26T04:56:29Z</dcterms:created>
  <dcterms:modified xsi:type="dcterms:W3CDTF">2024-03-14T06:01:31Z</dcterms:modified>
</cp:coreProperties>
</file>