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3" r:id="rId5"/>
    <p:sldId id="264" r:id="rId6"/>
    <p:sldId id="27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77" d="100"/>
          <a:sy n="77" d="100"/>
        </p:scale>
        <p:origin x="-42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1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4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3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6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5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4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2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5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44C0C-714D-4656-A914-DE6094BC5013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16F48-061A-4C7D-86BA-A144B9F16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12" Type="http://schemas.microsoft.com/office/2007/relationships/hdphoto" Target="../media/hdphoto5.wdp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image" Target="../media/image16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31733" y="68862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399" y="1396508"/>
            <a:ext cx="891823" cy="846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2665" y="2427841"/>
            <a:ext cx="6615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6932" y="2982120"/>
            <a:ext cx="494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7821" y="3531961"/>
            <a:ext cx="6513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(24 - 36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22711" y="6640497"/>
            <a:ext cx="269289" cy="2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0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34" y="1140178"/>
            <a:ext cx="4373376" cy="41970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2038"/>
            <a:ext cx="810838" cy="755970"/>
          </a:xfrm>
          <a:prstGeom prst="rect">
            <a:avLst/>
          </a:prstGeom>
        </p:spPr>
      </p:pic>
      <p:pic>
        <p:nvPicPr>
          <p:cNvPr id="2" name="nhận biết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16490" y="6573796"/>
            <a:ext cx="275510" cy="28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088" y="2472266"/>
            <a:ext cx="6163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TINH MẮT”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3" name="nhận biết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8962" y="6557319"/>
            <a:ext cx="211438" cy="20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826" y="0"/>
            <a:ext cx="1274174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10838" cy="75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4154311"/>
            <a:ext cx="2788358" cy="1614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10" y="1961444"/>
            <a:ext cx="2417293" cy="223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000" l="5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1752599"/>
            <a:ext cx="2494844" cy="22126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9" b="96798" l="4937" r="95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0600"/>
            <a:ext cx="2359379" cy="2031999"/>
          </a:xfrm>
          <a:prstGeom prst="rect">
            <a:avLst/>
          </a:prstGeom>
        </p:spPr>
      </p:pic>
      <p:pic>
        <p:nvPicPr>
          <p:cNvPr id="2" name="nhận biết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53102" y="6647934"/>
            <a:ext cx="238897" cy="2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016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24" y="175293"/>
            <a:ext cx="810838" cy="755970"/>
          </a:xfrm>
          <a:prstGeom prst="rect">
            <a:avLst/>
          </a:prstGeom>
        </p:spPr>
      </p:pic>
      <p:pic>
        <p:nvPicPr>
          <p:cNvPr id="6" name="nhận biết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18248" y="6573795"/>
            <a:ext cx="271915" cy="225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248" y="3550509"/>
            <a:ext cx="1820563" cy="165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8" y="2302933"/>
            <a:ext cx="7247465" cy="1938992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cho bé - HÌNH TRÒN CỦA BÉ - Nhạc thiếu nhi vui nhộn cho bé - POMPOM4kid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41" end="8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5142" r="2304" b="50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3467" y="1038578"/>
            <a:ext cx="4041422" cy="4120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03" y="82038"/>
            <a:ext cx="810838" cy="755970"/>
          </a:xfrm>
          <a:prstGeom prst="rect">
            <a:avLst/>
          </a:prstGeom>
        </p:spPr>
      </p:pic>
      <p:pic>
        <p:nvPicPr>
          <p:cNvPr id="2" name="Nhận biế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03" y="6578352"/>
            <a:ext cx="230715" cy="279647"/>
          </a:xfrm>
          <a:prstGeom prst="rect">
            <a:avLst/>
          </a:prstGeom>
        </p:spPr>
      </p:pic>
      <p:pic>
        <p:nvPicPr>
          <p:cNvPr id="3" name="nhạc nề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04312" y="6578352"/>
            <a:ext cx="287688" cy="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9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4257" y="1677585"/>
            <a:ext cx="3225985" cy="3074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017" y="536875"/>
            <a:ext cx="5883965" cy="5221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1" y="0"/>
            <a:ext cx="810838" cy="755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54257" y="5068710"/>
            <a:ext cx="2833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̣̂n biết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74310" y="6395156"/>
            <a:ext cx="270933" cy="4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9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2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694" y="2267611"/>
            <a:ext cx="2438611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7" y="93326"/>
            <a:ext cx="810838" cy="755970"/>
          </a:xfrm>
          <a:prstGeom prst="rect">
            <a:avLst/>
          </a:prstGeom>
        </p:spPr>
      </p:pic>
      <p:pic>
        <p:nvPicPr>
          <p:cNvPr id="2" name="nhận biết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" end="1117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136" y="6729274"/>
            <a:ext cx="269508" cy="2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993" y="3636339"/>
            <a:ext cx="2438611" cy="2322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7" y="93326"/>
            <a:ext cx="810838" cy="755970"/>
          </a:xfrm>
          <a:prstGeom prst="rect">
            <a:avLst/>
          </a:prstGeom>
        </p:spPr>
      </p:pic>
      <p:pic>
        <p:nvPicPr>
          <p:cNvPr id="2" name="nhận biết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4864" y="6570132"/>
            <a:ext cx="247135" cy="2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4.375E-6 3.7037E-7 L 0.58046 -0.0032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69" b="88125" l="12188" r="8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2" y="1375894"/>
            <a:ext cx="4007556" cy="3815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25" y="104615"/>
            <a:ext cx="810838" cy="755970"/>
          </a:xfrm>
          <a:prstGeom prst="rect">
            <a:avLst/>
          </a:prstGeom>
        </p:spPr>
      </p:pic>
      <p:pic>
        <p:nvPicPr>
          <p:cNvPr id="2" name="nhận biết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02530" y="6631458"/>
            <a:ext cx="189469" cy="2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7377" y="4018844"/>
            <a:ext cx="773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“THỬ TÀI CỦA BÉ”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2" y="93326"/>
            <a:ext cx="810838" cy="755970"/>
          </a:xfrm>
          <a:prstGeom prst="rect">
            <a:avLst/>
          </a:prstGeom>
        </p:spPr>
      </p:pic>
      <p:pic>
        <p:nvPicPr>
          <p:cNvPr id="2" name="nhận biết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479822"/>
            <a:ext cx="383822" cy="37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2" y="1569155"/>
            <a:ext cx="3917245" cy="312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9778" y="1896533"/>
            <a:ext cx="2878666" cy="2709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92" y="0"/>
            <a:ext cx="810838" cy="755970"/>
          </a:xfrm>
          <a:prstGeom prst="rect">
            <a:avLst/>
          </a:prstGeom>
        </p:spPr>
      </p:pic>
      <p:pic>
        <p:nvPicPr>
          <p:cNvPr id="2" name="nhận biết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21297" y="6592710"/>
            <a:ext cx="212659" cy="2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61</Words>
  <Application>Microsoft Office PowerPoint</Application>
  <PresentationFormat>Custom</PresentationFormat>
  <Paragraphs>10</Paragraphs>
  <Slides>14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42</cp:revision>
  <dcterms:created xsi:type="dcterms:W3CDTF">2021-12-24T17:42:24Z</dcterms:created>
  <dcterms:modified xsi:type="dcterms:W3CDTF">2024-02-17T07:03:40Z</dcterms:modified>
</cp:coreProperties>
</file>