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media/image57.jpg" ContentType="image/png"/>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7" r:id="rId2"/>
    <p:sldId id="258" r:id="rId3"/>
    <p:sldId id="259" r:id="rId4"/>
    <p:sldId id="296" r:id="rId5"/>
    <p:sldId id="286" r:id="rId6"/>
    <p:sldId id="310" r:id="rId7"/>
    <p:sldId id="261" r:id="rId8"/>
    <p:sldId id="314" r:id="rId9"/>
    <p:sldId id="315" r:id="rId10"/>
    <p:sldId id="316" r:id="rId11"/>
    <p:sldId id="317" r:id="rId12"/>
    <p:sldId id="318" r:id="rId13"/>
    <p:sldId id="319" r:id="rId14"/>
    <p:sldId id="320" r:id="rId15"/>
    <p:sldId id="308" r:id="rId16"/>
    <p:sldId id="321" r:id="rId17"/>
    <p:sldId id="322" r:id="rId18"/>
    <p:sldId id="323" r:id="rId19"/>
    <p:sldId id="324" r:id="rId20"/>
    <p:sldId id="325" r:id="rId21"/>
    <p:sldId id="326" r:id="rId22"/>
    <p:sldId id="327" r:id="rId23"/>
    <p:sldId id="328" r:id="rId24"/>
    <p:sldId id="329" r:id="rId25"/>
    <p:sldId id="330" r:id="rId26"/>
    <p:sldId id="309" r:id="rId27"/>
    <p:sldId id="313" r:id="rId28"/>
    <p:sldId id="271" r:id="rId29"/>
    <p:sldId id="302" r:id="rId30"/>
    <p:sldId id="256" r:id="rId31"/>
    <p:sldId id="262" r:id="rId32"/>
    <p:sldId id="257" r:id="rId33"/>
    <p:sldId id="303" r:id="rId34"/>
    <p:sldId id="304" r:id="rId35"/>
    <p:sldId id="305" r:id="rId36"/>
    <p:sldId id="306" r:id="rId37"/>
    <p:sldId id="289" r:id="rId38"/>
    <p:sldId id="265"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CC"/>
    <a:srgbClr val="0000FF"/>
    <a:srgbClr val="76DC52"/>
    <a:srgbClr val="009900"/>
    <a:srgbClr val="81DEFF"/>
    <a:srgbClr val="FFFFAB"/>
    <a:srgbClr val="53CB29"/>
    <a:srgbClr val="F3D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66" d="100"/>
          <a:sy n="66" d="100"/>
        </p:scale>
        <p:origin x="-89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E9196-C43E-401B-A667-C03F9F43A160}"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02FDB-3366-45A8-B1C1-F6A8E34F2CE7}" type="slidenum">
              <a:rPr lang="en-US" smtClean="0"/>
              <a:t>‹#›</a:t>
            </a:fld>
            <a:endParaRPr lang="en-US"/>
          </a:p>
        </p:txBody>
      </p:sp>
    </p:spTree>
    <p:extLst>
      <p:ext uri="{BB962C8B-B14F-4D97-AF65-F5344CB8AC3E}">
        <p14:creationId xmlns:p14="http://schemas.microsoft.com/office/powerpoint/2010/main" val="17647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a:t>
            </a:fld>
            <a:endParaRPr lang="en-US"/>
          </a:p>
        </p:txBody>
      </p:sp>
    </p:spTree>
    <p:extLst>
      <p:ext uri="{BB962C8B-B14F-4D97-AF65-F5344CB8AC3E}">
        <p14:creationId xmlns:p14="http://schemas.microsoft.com/office/powerpoint/2010/main" val="300445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26</a:t>
            </a:fld>
            <a:endParaRPr lang="en-US"/>
          </a:p>
        </p:txBody>
      </p:sp>
    </p:spTree>
    <p:extLst>
      <p:ext uri="{BB962C8B-B14F-4D97-AF65-F5344CB8AC3E}">
        <p14:creationId xmlns:p14="http://schemas.microsoft.com/office/powerpoint/2010/main" val="353958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27</a:t>
            </a:fld>
            <a:endParaRPr lang="en-US"/>
          </a:p>
        </p:txBody>
      </p:sp>
    </p:spTree>
    <p:extLst>
      <p:ext uri="{BB962C8B-B14F-4D97-AF65-F5344CB8AC3E}">
        <p14:creationId xmlns:p14="http://schemas.microsoft.com/office/powerpoint/2010/main" val="155784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28</a:t>
            </a:fld>
            <a:endParaRPr lang="en-US"/>
          </a:p>
        </p:txBody>
      </p:sp>
    </p:spTree>
    <p:extLst>
      <p:ext uri="{BB962C8B-B14F-4D97-AF65-F5344CB8AC3E}">
        <p14:creationId xmlns:p14="http://schemas.microsoft.com/office/powerpoint/2010/main" val="379438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29</a:t>
            </a:fld>
            <a:endParaRPr lang="zh-CN" altLang="en-US"/>
          </a:p>
        </p:txBody>
      </p:sp>
    </p:spTree>
    <p:extLst>
      <p:ext uri="{BB962C8B-B14F-4D97-AF65-F5344CB8AC3E}">
        <p14:creationId xmlns:p14="http://schemas.microsoft.com/office/powerpoint/2010/main" val="64165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30</a:t>
            </a:fld>
            <a:endParaRPr lang="en-US"/>
          </a:p>
        </p:txBody>
      </p:sp>
    </p:spTree>
    <p:extLst>
      <p:ext uri="{BB962C8B-B14F-4D97-AF65-F5344CB8AC3E}">
        <p14:creationId xmlns:p14="http://schemas.microsoft.com/office/powerpoint/2010/main" val="216991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31</a:t>
            </a:fld>
            <a:endParaRPr lang="en-US"/>
          </a:p>
        </p:txBody>
      </p:sp>
    </p:spTree>
    <p:extLst>
      <p:ext uri="{BB962C8B-B14F-4D97-AF65-F5344CB8AC3E}">
        <p14:creationId xmlns:p14="http://schemas.microsoft.com/office/powerpoint/2010/main" val="273078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32</a:t>
            </a:fld>
            <a:endParaRPr lang="en-US"/>
          </a:p>
        </p:txBody>
      </p:sp>
    </p:spTree>
    <p:extLst>
      <p:ext uri="{BB962C8B-B14F-4D97-AF65-F5344CB8AC3E}">
        <p14:creationId xmlns:p14="http://schemas.microsoft.com/office/powerpoint/2010/main" val="105474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33</a:t>
            </a:fld>
            <a:endParaRPr lang="en-US"/>
          </a:p>
        </p:txBody>
      </p:sp>
    </p:spTree>
    <p:extLst>
      <p:ext uri="{BB962C8B-B14F-4D97-AF65-F5344CB8AC3E}">
        <p14:creationId xmlns:p14="http://schemas.microsoft.com/office/powerpoint/2010/main" val="265305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34</a:t>
            </a:fld>
            <a:endParaRPr lang="en-US"/>
          </a:p>
        </p:txBody>
      </p:sp>
    </p:spTree>
    <p:extLst>
      <p:ext uri="{BB962C8B-B14F-4D97-AF65-F5344CB8AC3E}">
        <p14:creationId xmlns:p14="http://schemas.microsoft.com/office/powerpoint/2010/main" val="106412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35</a:t>
            </a:fld>
            <a:endParaRPr lang="en-US"/>
          </a:p>
        </p:txBody>
      </p:sp>
    </p:spTree>
    <p:extLst>
      <p:ext uri="{BB962C8B-B14F-4D97-AF65-F5344CB8AC3E}">
        <p14:creationId xmlns:p14="http://schemas.microsoft.com/office/powerpoint/2010/main" val="413593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2</a:t>
            </a:fld>
            <a:endParaRPr lang="en-US"/>
          </a:p>
        </p:txBody>
      </p:sp>
    </p:spTree>
    <p:extLst>
      <p:ext uri="{BB962C8B-B14F-4D97-AF65-F5344CB8AC3E}">
        <p14:creationId xmlns:p14="http://schemas.microsoft.com/office/powerpoint/2010/main" val="338144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36</a:t>
            </a:fld>
            <a:endParaRPr lang="en-US"/>
          </a:p>
        </p:txBody>
      </p:sp>
    </p:spTree>
    <p:extLst>
      <p:ext uri="{BB962C8B-B14F-4D97-AF65-F5344CB8AC3E}">
        <p14:creationId xmlns:p14="http://schemas.microsoft.com/office/powerpoint/2010/main" val="695137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37</a:t>
            </a:fld>
            <a:endParaRPr lang="en-US"/>
          </a:p>
        </p:txBody>
      </p:sp>
    </p:spTree>
    <p:extLst>
      <p:ext uri="{BB962C8B-B14F-4D97-AF65-F5344CB8AC3E}">
        <p14:creationId xmlns:p14="http://schemas.microsoft.com/office/powerpoint/2010/main" val="133073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38</a:t>
            </a:fld>
            <a:endParaRPr lang="en-US"/>
          </a:p>
        </p:txBody>
      </p:sp>
    </p:spTree>
    <p:extLst>
      <p:ext uri="{BB962C8B-B14F-4D97-AF65-F5344CB8AC3E}">
        <p14:creationId xmlns:p14="http://schemas.microsoft.com/office/powerpoint/2010/main" val="340239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3</a:t>
            </a:fld>
            <a:endParaRPr lang="en-US"/>
          </a:p>
        </p:txBody>
      </p:sp>
    </p:spTree>
    <p:extLst>
      <p:ext uri="{BB962C8B-B14F-4D97-AF65-F5344CB8AC3E}">
        <p14:creationId xmlns:p14="http://schemas.microsoft.com/office/powerpoint/2010/main" val="179114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85EDCF-E078-4D0D-86A7-749ACF50183C}" type="slidenum">
              <a:rPr lang="zh-CN" altLang="en-US" smtClean="0"/>
              <a:t>4</a:t>
            </a:fld>
            <a:endParaRPr lang="zh-CN" altLang="en-US"/>
          </a:p>
        </p:txBody>
      </p:sp>
    </p:spTree>
    <p:extLst>
      <p:ext uri="{BB962C8B-B14F-4D97-AF65-F5344CB8AC3E}">
        <p14:creationId xmlns:p14="http://schemas.microsoft.com/office/powerpoint/2010/main" val="188408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5</a:t>
            </a:fld>
            <a:endParaRPr lang="en-US"/>
          </a:p>
        </p:txBody>
      </p:sp>
    </p:spTree>
    <p:extLst>
      <p:ext uri="{BB962C8B-B14F-4D97-AF65-F5344CB8AC3E}">
        <p14:creationId xmlns:p14="http://schemas.microsoft.com/office/powerpoint/2010/main" val="387451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6</a:t>
            </a:fld>
            <a:endParaRPr lang="en-US"/>
          </a:p>
        </p:txBody>
      </p:sp>
    </p:spTree>
    <p:extLst>
      <p:ext uri="{BB962C8B-B14F-4D97-AF65-F5344CB8AC3E}">
        <p14:creationId xmlns:p14="http://schemas.microsoft.com/office/powerpoint/2010/main" val="422927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7</a:t>
            </a:fld>
            <a:endParaRPr lang="en-US"/>
          </a:p>
        </p:txBody>
      </p:sp>
    </p:spTree>
    <p:extLst>
      <p:ext uri="{BB962C8B-B14F-4D97-AF65-F5344CB8AC3E}">
        <p14:creationId xmlns:p14="http://schemas.microsoft.com/office/powerpoint/2010/main" val="201892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15</a:t>
            </a:fld>
            <a:endParaRPr lang="en-US"/>
          </a:p>
        </p:txBody>
      </p:sp>
    </p:spTree>
    <p:extLst>
      <p:ext uri="{BB962C8B-B14F-4D97-AF65-F5344CB8AC3E}">
        <p14:creationId xmlns:p14="http://schemas.microsoft.com/office/powerpoint/2010/main" val="163166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C02FDB-3366-45A8-B1C1-F6A8E34F2CE7}" type="slidenum">
              <a:rPr lang="en-US" smtClean="0"/>
              <a:t>16</a:t>
            </a:fld>
            <a:endParaRPr lang="en-US"/>
          </a:p>
        </p:txBody>
      </p:sp>
    </p:spTree>
    <p:extLst>
      <p:ext uri="{BB962C8B-B14F-4D97-AF65-F5344CB8AC3E}">
        <p14:creationId xmlns:p14="http://schemas.microsoft.com/office/powerpoint/2010/main" val="353958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534FD-D0BD-40B8-AA68-F70FE983F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EB4CB16-6C85-482B-8D1E-FDDEEC6FC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D53B4D-E137-45C9-981D-F1CD70E4B1C5}"/>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36FB36AA-9F03-4096-9BBD-C988A23B7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5F1967-FF82-4298-8113-E396219E127D}"/>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146631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0AB5E8-7F77-44D7-B517-CBB3D58B2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DDD7BAA-1252-4E2B-BC2F-DE2ABFF6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53385-E206-4D62-837D-F41939F47BA4}"/>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4FC0E6A1-A92A-4D0E-BEF9-493697A54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FBA17C-44A8-4772-94F7-356FEA174EF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1281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FB8C9A-574D-426C-B965-09FB23C019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863F331-3292-4361-ADD5-95DB79929C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DCE52B-52B8-4506-BA41-AAAF9C7FA899}"/>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96A89943-ABBB-42AE-9A4B-36B18B3F4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F44176-2086-4D3D-B76F-0AD097B1B8C2}"/>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82133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489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FA6EA-61E0-4D94-AD96-DD9C07D5C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6626F9-9BE9-4539-9EE6-9D76E5BF5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3FF5FE-E0DE-4E14-AD80-7A0B0996980A}"/>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EEDF1ED9-E838-4866-95FD-E12DC63DD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45882E-D51E-48EE-AE48-464C09CFA341}"/>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0551294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0B1709-7888-4915-B1F6-36DC83725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974CCA-6A89-4726-89DC-087E28BCCD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3A1117F-1811-440A-9520-60B2C7DC3057}"/>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D0361568-F134-4512-BD6E-FD9F84A6B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A3E247-CF93-44BA-975B-01775854C355}"/>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249521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99822-DCD1-42A0-97A7-49F0C7DA3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772527-13C7-47BC-904D-76F061750E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086DE4-737A-4C09-A13B-8B2DE0FD7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9CC98F7-344F-4411-BEF1-6BB5A6926C14}"/>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6" name="Footer Placeholder 5">
            <a:extLst>
              <a:ext uri="{FF2B5EF4-FFF2-40B4-BE49-F238E27FC236}">
                <a16:creationId xmlns:a16="http://schemas.microsoft.com/office/drawing/2014/main" xmlns="" id="{2BA14B76-78BD-4D2F-807E-6ECFCC8A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ABB582-1AA0-4411-AA67-F0F8D7E8C19A}"/>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119782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EBCE7B-73D1-45E2-A80D-D88BF3822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84C2055-BC5C-4338-822F-4A0D21D92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586339C-354F-48FC-BB7F-3D73DE17C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B5B398-1E7C-4BC5-983E-1EB44F7F1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23F6B11-1187-4C38-829F-C64B11C2E2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65CC64-A200-4FCE-BF30-E4CAB3CD8BB7}"/>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8" name="Footer Placeholder 7">
            <a:extLst>
              <a:ext uri="{FF2B5EF4-FFF2-40B4-BE49-F238E27FC236}">
                <a16:creationId xmlns:a16="http://schemas.microsoft.com/office/drawing/2014/main" xmlns="" id="{462DBD57-9F9C-4FDB-9D51-4BEFD3FCDF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08C65F5-32B2-46EC-96B1-34B52E5F4CEA}"/>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32763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4BCE3-2F3F-42B5-92EF-F7B8E86E7F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5370C3-64BF-4F08-A325-BBC5645C0233}"/>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4" name="Footer Placeholder 3">
            <a:extLst>
              <a:ext uri="{FF2B5EF4-FFF2-40B4-BE49-F238E27FC236}">
                <a16:creationId xmlns:a16="http://schemas.microsoft.com/office/drawing/2014/main" xmlns="" id="{A915FB5E-B071-479B-8096-65EC81869D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DF8510A-D25B-4D85-AF41-62A11B141B3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407706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1067C7-7C1E-4DD5-AB18-05DFDBEBDC2D}"/>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3" name="Footer Placeholder 2">
            <a:extLst>
              <a:ext uri="{FF2B5EF4-FFF2-40B4-BE49-F238E27FC236}">
                <a16:creationId xmlns:a16="http://schemas.microsoft.com/office/drawing/2014/main" xmlns="" id="{55D43928-DAFB-45AB-B8F9-FC904D21D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CB3050-9560-447E-ADFC-B2F2BEA09F5E}"/>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3017596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A2A169-DCAC-48AC-B611-7BF381CE0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B2A8565-66AE-4C93-922B-92E9731F3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1A43F-D2EC-4BC6-99FD-FE876C391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8F4519-9C17-417A-B0BB-76D64A55F63D}"/>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6" name="Footer Placeholder 5">
            <a:extLst>
              <a:ext uri="{FF2B5EF4-FFF2-40B4-BE49-F238E27FC236}">
                <a16:creationId xmlns:a16="http://schemas.microsoft.com/office/drawing/2014/main" xmlns="" id="{5027E711-6687-41CD-BB51-48B04B78A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E52807-80AE-4663-AB76-C89960121167}"/>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64383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7AEFE-DC50-444A-AAFA-13BCAB8D6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80F58D5-D257-4D23-B596-4EDE8620E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74985D6-58E9-47B0-863E-C6A766780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0496F0-108C-47AA-884C-3FDD2EB5988E}"/>
              </a:ext>
            </a:extLst>
          </p:cNvPr>
          <p:cNvSpPr>
            <a:spLocks noGrp="1"/>
          </p:cNvSpPr>
          <p:nvPr>
            <p:ph type="dt" sz="half" idx="10"/>
          </p:nvPr>
        </p:nvSpPr>
        <p:spPr/>
        <p:txBody>
          <a:bodyPr/>
          <a:lstStyle/>
          <a:p>
            <a:fld id="{9794F5AA-58C3-4917-A7CD-ED3729EECF64}" type="datetimeFigureOut">
              <a:rPr lang="en-US" smtClean="0"/>
              <a:t>2/17/2024</a:t>
            </a:fld>
            <a:endParaRPr lang="en-US"/>
          </a:p>
        </p:txBody>
      </p:sp>
      <p:sp>
        <p:nvSpPr>
          <p:cNvPr id="6" name="Footer Placeholder 5">
            <a:extLst>
              <a:ext uri="{FF2B5EF4-FFF2-40B4-BE49-F238E27FC236}">
                <a16:creationId xmlns:a16="http://schemas.microsoft.com/office/drawing/2014/main" xmlns="" id="{CF9287BD-5308-402F-BC27-9697153CE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C2E535-F834-442E-86D7-E04D9727A845}"/>
              </a:ext>
            </a:extLst>
          </p:cNvPr>
          <p:cNvSpPr>
            <a:spLocks noGrp="1"/>
          </p:cNvSpPr>
          <p:nvPr>
            <p:ph type="sldNum" sz="quarter" idx="12"/>
          </p:nvPr>
        </p:nvSpPr>
        <p:spPr/>
        <p:txBody>
          <a:bodyPr/>
          <a:lstStyle/>
          <a:p>
            <a:fld id="{48B84EBF-3083-46F7-8366-A604229C1935}" type="slidenum">
              <a:rPr lang="en-US" smtClean="0"/>
              <a:t>‹#›</a:t>
            </a:fld>
            <a:endParaRPr lang="en-US"/>
          </a:p>
        </p:txBody>
      </p:sp>
    </p:spTree>
    <p:extLst>
      <p:ext uri="{BB962C8B-B14F-4D97-AF65-F5344CB8AC3E}">
        <p14:creationId xmlns:p14="http://schemas.microsoft.com/office/powerpoint/2010/main" val="61955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AC82342-C501-4DE1-8EB0-BC73F23A26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F67F4D-E9E6-4C4C-9902-3D598F08F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E1E20C-7A47-409D-8AE4-25D0F86DE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4F5AA-58C3-4917-A7CD-ED3729EECF64}" type="datetimeFigureOut">
              <a:rPr lang="en-US" smtClean="0"/>
              <a:t>2/17/2024</a:t>
            </a:fld>
            <a:endParaRPr lang="en-US"/>
          </a:p>
        </p:txBody>
      </p:sp>
      <p:sp>
        <p:nvSpPr>
          <p:cNvPr id="5" name="Footer Placeholder 4">
            <a:extLst>
              <a:ext uri="{FF2B5EF4-FFF2-40B4-BE49-F238E27FC236}">
                <a16:creationId xmlns:a16="http://schemas.microsoft.com/office/drawing/2014/main" xmlns="" id="{3CA196BA-FCEC-45D4-88BE-9ADEF192B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280CA07-EF69-459E-83C2-FAFB08005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84EBF-3083-46F7-8366-A604229C1935}" type="slidenum">
              <a:rPr lang="en-US" smtClean="0"/>
              <a:t>‹#›</a:t>
            </a:fld>
            <a:endParaRPr lang="en-US"/>
          </a:p>
        </p:txBody>
      </p:sp>
    </p:spTree>
    <p:extLst>
      <p:ext uri="{BB962C8B-B14F-4D97-AF65-F5344CB8AC3E}">
        <p14:creationId xmlns:p14="http://schemas.microsoft.com/office/powerpoint/2010/main" val="348832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notesSlide" Target="../notesSlides/notesSlide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12.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png"/><Relationship Id="rId3" Type="http://schemas.openxmlformats.org/officeDocument/2006/relationships/audio" Target="../media/media3.m4a"/><Relationship Id="rId7" Type="http://schemas.openxmlformats.org/officeDocument/2006/relationships/notesSlide" Target="../notesSlides/notesSlide12.xml"/><Relationship Id="rId12" Type="http://schemas.openxmlformats.org/officeDocument/2006/relationships/image" Target="../media/image24.png"/><Relationship Id="rId2" Type="http://schemas.microsoft.com/office/2007/relationships/media" Target="../media/media3.m4a"/><Relationship Id="rId1" Type="http://schemas.openxmlformats.org/officeDocument/2006/relationships/tags" Target="../tags/tag13.xml"/><Relationship Id="rId6" Type="http://schemas.openxmlformats.org/officeDocument/2006/relationships/slideLayout" Target="../slideLayouts/slideLayout1.xml"/><Relationship Id="rId11" Type="http://schemas.openxmlformats.org/officeDocument/2006/relationships/image" Target="../media/image35.gif"/><Relationship Id="rId5" Type="http://schemas.microsoft.com/office/2007/relationships/media" Target="../media/media4.mp3"/><Relationship Id="rId1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audio" Target="NULL" TargetMode="External"/><Relationship Id="rId9" Type="http://schemas.openxmlformats.org/officeDocument/2006/relationships/image" Target="../media/image34.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2.png"/><Relationship Id="rId12" Type="http://schemas.openxmlformats.org/officeDocument/2006/relationships/image" Target="../media/image38.png"/><Relationship Id="rId2" Type="http://schemas.microsoft.com/office/2007/relationships/media" Target="../media/media5.m4a"/><Relationship Id="rId1" Type="http://schemas.openxmlformats.org/officeDocument/2006/relationships/tags" Target="../tags/tag14.xml"/><Relationship Id="rId6" Type="http://schemas.openxmlformats.org/officeDocument/2006/relationships/image" Target="../media/image34.png"/><Relationship Id="rId11" Type="http://schemas.openxmlformats.org/officeDocument/2006/relationships/image" Target="../media/image9.png"/><Relationship Id="rId5" Type="http://schemas.openxmlformats.org/officeDocument/2006/relationships/notesSlide" Target="../notesSlides/notesSlide13.xml"/><Relationship Id="rId10"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34.xml"/><Relationship Id="rId18" Type="http://schemas.openxmlformats.org/officeDocument/2006/relationships/image" Target="../media/image46.png"/><Relationship Id="rId3" Type="http://schemas.microsoft.com/office/2007/relationships/media" Target="../media/media6.m4a"/><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43.png"/><Relationship Id="rId17" Type="http://schemas.openxmlformats.org/officeDocument/2006/relationships/slide" Target="slide32.xml"/><Relationship Id="rId25" Type="http://schemas.openxmlformats.org/officeDocument/2006/relationships/slide" Target="slide33.xml"/><Relationship Id="rId2" Type="http://schemas.openxmlformats.org/officeDocument/2006/relationships/audio" Target="NULL" TargetMode="External"/><Relationship Id="rId16" Type="http://schemas.openxmlformats.org/officeDocument/2006/relationships/image" Target="../media/image45.jpeg"/><Relationship Id="rId20" Type="http://schemas.openxmlformats.org/officeDocument/2006/relationships/slide" Target="slide37.xml"/><Relationship Id="rId1" Type="http://schemas.openxmlformats.org/officeDocument/2006/relationships/tags" Target="../tags/tag15.xml"/><Relationship Id="rId6" Type="http://schemas.openxmlformats.org/officeDocument/2006/relationships/image" Target="../media/image25.png"/><Relationship Id="rId11" Type="http://schemas.openxmlformats.org/officeDocument/2006/relationships/image" Target="../media/image42.png"/><Relationship Id="rId24" Type="http://schemas.openxmlformats.org/officeDocument/2006/relationships/image" Target="../media/image49.jpeg"/><Relationship Id="rId5" Type="http://schemas.openxmlformats.org/officeDocument/2006/relationships/notesSlide" Target="../notesSlides/notesSlide14.xml"/><Relationship Id="rId15" Type="http://schemas.openxmlformats.org/officeDocument/2006/relationships/slide" Target="slide35.xml"/><Relationship Id="rId23" Type="http://schemas.openxmlformats.org/officeDocument/2006/relationships/slide" Target="slide31.xml"/><Relationship Id="rId10" Type="http://schemas.openxmlformats.org/officeDocument/2006/relationships/slide" Target="slide36.xml"/><Relationship Id="rId19"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7.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54.jpeg"/><Relationship Id="rId2" Type="http://schemas.openxmlformats.org/officeDocument/2006/relationships/audio" Target="NULL" TargetMode="External"/><Relationship Id="rId16" Type="http://schemas.openxmlformats.org/officeDocument/2006/relationships/image" Target="../media/image53.png"/><Relationship Id="rId1" Type="http://schemas.openxmlformats.org/officeDocument/2006/relationships/tags" Target="../tags/tag16.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2.jp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5.xml"/><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7.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57.jpg"/><Relationship Id="rId2" Type="http://schemas.openxmlformats.org/officeDocument/2006/relationships/audio" Target="NULL" TargetMode="External"/><Relationship Id="rId16" Type="http://schemas.openxmlformats.org/officeDocument/2006/relationships/image" Target="../media/image56.jpeg"/><Relationship Id="rId1" Type="http://schemas.openxmlformats.org/officeDocument/2006/relationships/tags" Target="../tags/tag17.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5.jp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6.xml"/><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0.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0.jpg"/><Relationship Id="rId2" Type="http://schemas.openxmlformats.org/officeDocument/2006/relationships/audio" Target="NULL" TargetMode="External"/><Relationship Id="rId16" Type="http://schemas.openxmlformats.org/officeDocument/2006/relationships/image" Target="../media/image59.jpeg"/><Relationship Id="rId1" Type="http://schemas.openxmlformats.org/officeDocument/2006/relationships/tags" Target="../tags/tag18.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58.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7.xml"/><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0.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3.jpeg"/><Relationship Id="rId2" Type="http://schemas.openxmlformats.org/officeDocument/2006/relationships/audio" Target="NULL" TargetMode="External"/><Relationship Id="rId16" Type="http://schemas.openxmlformats.org/officeDocument/2006/relationships/image" Target="../media/image62.jpeg"/><Relationship Id="rId1" Type="http://schemas.openxmlformats.org/officeDocument/2006/relationships/tags" Target="../tags/tag19.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1.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8.xml"/><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1.png"/><Relationship Id="rId3" Type="http://schemas.microsoft.com/office/2007/relationships/media" Target="../media/media11.m4a"/><Relationship Id="rId7" Type="http://schemas.openxmlformats.org/officeDocument/2006/relationships/audio" Target="../media/media9.m4a"/><Relationship Id="rId12" Type="http://schemas.openxmlformats.org/officeDocument/2006/relationships/slide" Target="slide30.xml"/><Relationship Id="rId17" Type="http://schemas.openxmlformats.org/officeDocument/2006/relationships/image" Target="../media/image66.jpg"/><Relationship Id="rId2" Type="http://schemas.openxmlformats.org/officeDocument/2006/relationships/audio" Target="NULL" TargetMode="External"/><Relationship Id="rId16" Type="http://schemas.openxmlformats.org/officeDocument/2006/relationships/image" Target="../media/image65.png"/><Relationship Id="rId1" Type="http://schemas.openxmlformats.org/officeDocument/2006/relationships/tags" Target="../tags/tag20.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4.jpe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19.xml"/><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slide" Target="slide30.xml"/><Relationship Id="rId3" Type="http://schemas.microsoft.com/office/2007/relationships/media" Target="../media/media12.m4a"/><Relationship Id="rId7" Type="http://schemas.openxmlformats.org/officeDocument/2006/relationships/audio" Target="../media/media9.m4a"/><Relationship Id="rId12" Type="http://schemas.openxmlformats.org/officeDocument/2006/relationships/image" Target="../media/image50.png"/><Relationship Id="rId17" Type="http://schemas.openxmlformats.org/officeDocument/2006/relationships/image" Target="../media/image66.jpg"/><Relationship Id="rId2" Type="http://schemas.openxmlformats.org/officeDocument/2006/relationships/audio" Target="NULL" TargetMode="External"/><Relationship Id="rId16" Type="http://schemas.openxmlformats.org/officeDocument/2006/relationships/image" Target="../media/image65.png"/><Relationship Id="rId1" Type="http://schemas.openxmlformats.org/officeDocument/2006/relationships/tags" Target="../tags/tag21.xml"/><Relationship Id="rId6" Type="http://schemas.microsoft.com/office/2007/relationships/media" Target="../media/media9.m4a"/><Relationship Id="rId11" Type="http://schemas.openxmlformats.org/officeDocument/2006/relationships/image" Target="../media/image2.png"/><Relationship Id="rId5" Type="http://schemas.openxmlformats.org/officeDocument/2006/relationships/audio" Target="../media/media8.mp3"/><Relationship Id="rId15" Type="http://schemas.openxmlformats.org/officeDocument/2006/relationships/image" Target="../media/image67.png"/><Relationship Id="rId10" Type="http://schemas.openxmlformats.org/officeDocument/2006/relationships/image" Target="../media/image34.png"/><Relationship Id="rId4" Type="http://schemas.microsoft.com/office/2007/relationships/media" Target="../media/media8.mp3"/><Relationship Id="rId9" Type="http://schemas.openxmlformats.org/officeDocument/2006/relationships/notesSlide" Target="../notesSlides/notesSlide20.xml"/><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23.png"/><Relationship Id="rId4" Type="http://schemas.openxmlformats.org/officeDocument/2006/relationships/slideLayout" Target="../slideLayouts/slideLayout12.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6.png"/><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0774A450-88D1-4F21-A3FB-410698D59171}"/>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xmlns="" id="{D08A8F70-A658-4906-902E-8523710C0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xmlns="" id="{C728BAE7-818C-428F-84F8-5B05741E1F44}"/>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9A915396-6DBE-46C0-BA90-0B33075A22BA}"/>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xmlns="" id="{EC9A8297-CE60-453C-B8BB-8FD888D64D1F}"/>
              </a:ext>
            </a:extLst>
          </p:cNvPr>
          <p:cNvGrpSpPr/>
          <p:nvPr/>
        </p:nvGrpSpPr>
        <p:grpSpPr>
          <a:xfrm flipH="1">
            <a:off x="6934771" y="-44430"/>
            <a:ext cx="5007674" cy="5014995"/>
            <a:chOff x="249555" y="-80550"/>
            <a:chExt cx="3579495" cy="3813220"/>
          </a:xfrm>
        </p:grpSpPr>
        <p:pic>
          <p:nvPicPr>
            <p:cNvPr id="7" name="图片 6">
              <a:extLst>
                <a:ext uri="{FF2B5EF4-FFF2-40B4-BE49-F238E27FC236}">
                  <a16:creationId xmlns:a16="http://schemas.microsoft.com/office/drawing/2014/main" xmlns="" id="{B13448A5-0B30-45CE-B9D1-D26583CF4B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8" name="图片 7">
              <a:extLst>
                <a:ext uri="{FF2B5EF4-FFF2-40B4-BE49-F238E27FC236}">
                  <a16:creationId xmlns:a16="http://schemas.microsoft.com/office/drawing/2014/main" xmlns="" id="{713A0CBD-776E-4EBC-80A5-3F4DA6A39B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837030" y="1007609"/>
              <a:ext cx="584703" cy="1287645"/>
            </a:xfrm>
            <a:prstGeom prst="rect">
              <a:avLst/>
            </a:prstGeom>
          </p:spPr>
        </p:pic>
      </p:grpSp>
      <p:pic>
        <p:nvPicPr>
          <p:cNvPr id="9" name="图片 11">
            <a:extLst>
              <a:ext uri="{FF2B5EF4-FFF2-40B4-BE49-F238E27FC236}">
                <a16:creationId xmlns:a16="http://schemas.microsoft.com/office/drawing/2014/main" xmlns="" id="{29EC7F88-14FB-4B64-8077-BE397FDEB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86" y="3799182"/>
            <a:ext cx="2185173" cy="2921658"/>
          </a:xfrm>
          <a:prstGeom prst="rect">
            <a:avLst/>
          </a:prstGeom>
        </p:spPr>
      </p:pic>
      <p:pic>
        <p:nvPicPr>
          <p:cNvPr id="10" name="图片 34">
            <a:extLst>
              <a:ext uri="{FF2B5EF4-FFF2-40B4-BE49-F238E27FC236}">
                <a16:creationId xmlns:a16="http://schemas.microsoft.com/office/drawing/2014/main" xmlns="" id="{CD5D133A-D7A5-4570-BD6B-16CA39B667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2735792" y="6094906"/>
            <a:ext cx="492384" cy="501214"/>
          </a:xfrm>
          <a:prstGeom prst="rect">
            <a:avLst/>
          </a:prstGeom>
        </p:spPr>
      </p:pic>
      <p:pic>
        <p:nvPicPr>
          <p:cNvPr id="13" name="图片 38">
            <a:extLst>
              <a:ext uri="{FF2B5EF4-FFF2-40B4-BE49-F238E27FC236}">
                <a16:creationId xmlns:a16="http://schemas.microsoft.com/office/drawing/2014/main" xmlns="" id="{1E0AF13D-4EEF-4349-99B0-27B3DE40BE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176784" y="6129538"/>
            <a:ext cx="615673" cy="512690"/>
          </a:xfrm>
          <a:prstGeom prst="rect">
            <a:avLst/>
          </a:prstGeom>
        </p:spPr>
      </p:pic>
      <p:pic>
        <p:nvPicPr>
          <p:cNvPr id="14" name="图片 39">
            <a:extLst>
              <a:ext uri="{FF2B5EF4-FFF2-40B4-BE49-F238E27FC236}">
                <a16:creationId xmlns:a16="http://schemas.microsoft.com/office/drawing/2014/main" xmlns="" id="{41ACF474-B8E4-459D-8782-73FF5A7DD4E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1392737" y="6092310"/>
            <a:ext cx="662101" cy="551352"/>
          </a:xfrm>
          <a:prstGeom prst="rect">
            <a:avLst/>
          </a:prstGeom>
        </p:spPr>
      </p:pic>
      <p:pic>
        <p:nvPicPr>
          <p:cNvPr id="15" name="图片 41">
            <a:extLst>
              <a:ext uri="{FF2B5EF4-FFF2-40B4-BE49-F238E27FC236}">
                <a16:creationId xmlns:a16="http://schemas.microsoft.com/office/drawing/2014/main" xmlns="" id="{4EFC47C7-44C2-4AA3-B803-A9DAE6851A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345989" y="635497"/>
            <a:ext cx="830258" cy="700437"/>
          </a:xfrm>
          <a:prstGeom prst="rect">
            <a:avLst/>
          </a:prstGeom>
        </p:spPr>
      </p:pic>
      <p:pic>
        <p:nvPicPr>
          <p:cNvPr id="16" name="图片 42">
            <a:extLst>
              <a:ext uri="{FF2B5EF4-FFF2-40B4-BE49-F238E27FC236}">
                <a16:creationId xmlns:a16="http://schemas.microsoft.com/office/drawing/2014/main" xmlns=""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212344" y="2563001"/>
            <a:ext cx="615673" cy="519405"/>
          </a:xfrm>
          <a:prstGeom prst="rect">
            <a:avLst/>
          </a:prstGeom>
        </p:spPr>
      </p:pic>
      <p:pic>
        <p:nvPicPr>
          <p:cNvPr id="17" name="图片 43">
            <a:extLst>
              <a:ext uri="{FF2B5EF4-FFF2-40B4-BE49-F238E27FC236}">
                <a16:creationId xmlns:a16="http://schemas.microsoft.com/office/drawing/2014/main" xmlns="" id="{56341F72-3B37-42D4-ABAA-179F4F2A3CD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569228" y="3458326"/>
            <a:ext cx="615673" cy="519405"/>
          </a:xfrm>
          <a:prstGeom prst="rect">
            <a:avLst/>
          </a:prstGeom>
        </p:spPr>
      </p:pic>
      <p:pic>
        <p:nvPicPr>
          <p:cNvPr id="18" name="图片 44">
            <a:extLst>
              <a:ext uri="{FF2B5EF4-FFF2-40B4-BE49-F238E27FC236}">
                <a16:creationId xmlns:a16="http://schemas.microsoft.com/office/drawing/2014/main" xmlns="" id="{7189CF55-512F-4381-8BCC-EF0927A4E7F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173130" y="5405043"/>
            <a:ext cx="615673" cy="519405"/>
          </a:xfrm>
          <a:prstGeom prst="rect">
            <a:avLst/>
          </a:prstGeom>
        </p:spPr>
      </p:pic>
      <p:pic>
        <p:nvPicPr>
          <p:cNvPr id="19" name="图片 45">
            <a:extLst>
              <a:ext uri="{FF2B5EF4-FFF2-40B4-BE49-F238E27FC236}">
                <a16:creationId xmlns:a16="http://schemas.microsoft.com/office/drawing/2014/main" xmlns="" id="{4C2E0722-6315-4E45-84EB-E111AC40C9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353358" y="5676198"/>
            <a:ext cx="615673" cy="519405"/>
          </a:xfrm>
          <a:prstGeom prst="rect">
            <a:avLst/>
          </a:prstGeom>
        </p:spPr>
      </p:pic>
      <p:pic>
        <p:nvPicPr>
          <p:cNvPr id="21" name="图片 48">
            <a:extLst>
              <a:ext uri="{FF2B5EF4-FFF2-40B4-BE49-F238E27FC236}">
                <a16:creationId xmlns:a16="http://schemas.microsoft.com/office/drawing/2014/main" xmlns="" id="{56E8555C-37BC-4F57-8A90-9F53C83CED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6513"/>
          <a:stretch/>
        </p:blipFill>
        <p:spPr>
          <a:xfrm>
            <a:off x="9592575" y="6132690"/>
            <a:ext cx="492384" cy="501214"/>
          </a:xfrm>
          <a:prstGeom prst="rect">
            <a:avLst/>
          </a:prstGeom>
        </p:spPr>
      </p:pic>
      <p:pic>
        <p:nvPicPr>
          <p:cNvPr id="22" name="图片 49">
            <a:extLst>
              <a:ext uri="{FF2B5EF4-FFF2-40B4-BE49-F238E27FC236}">
                <a16:creationId xmlns:a16="http://schemas.microsoft.com/office/drawing/2014/main" xmlns="" id="{EB16D9CA-33CB-4AEF-BCC0-4BE0FF529C4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1663444" y="6255954"/>
            <a:ext cx="379936" cy="353235"/>
          </a:xfrm>
          <a:prstGeom prst="rect">
            <a:avLst/>
          </a:prstGeom>
        </p:spPr>
      </p:pic>
      <p:pic>
        <p:nvPicPr>
          <p:cNvPr id="23" name="图片 50">
            <a:extLst>
              <a:ext uri="{FF2B5EF4-FFF2-40B4-BE49-F238E27FC236}">
                <a16:creationId xmlns:a16="http://schemas.microsoft.com/office/drawing/2014/main" xmlns="" id="{196D2277-E49A-41B6-82E0-78D64061F45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3989215" y="5326164"/>
            <a:ext cx="379936" cy="353235"/>
          </a:xfrm>
          <a:prstGeom prst="rect">
            <a:avLst/>
          </a:prstGeom>
        </p:spPr>
      </p:pic>
      <p:pic>
        <p:nvPicPr>
          <p:cNvPr id="24" name="图片 51">
            <a:extLst>
              <a:ext uri="{FF2B5EF4-FFF2-40B4-BE49-F238E27FC236}">
                <a16:creationId xmlns:a16="http://schemas.microsoft.com/office/drawing/2014/main" xmlns="" id="{9FB54617-3E58-45C9-8811-E8F5800F5A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7159045" y="6134379"/>
            <a:ext cx="379936" cy="353235"/>
          </a:xfrm>
          <a:prstGeom prst="rect">
            <a:avLst/>
          </a:prstGeom>
        </p:spPr>
      </p:pic>
      <p:pic>
        <p:nvPicPr>
          <p:cNvPr id="25" name="图片 52">
            <a:extLst>
              <a:ext uri="{FF2B5EF4-FFF2-40B4-BE49-F238E27FC236}">
                <a16:creationId xmlns:a16="http://schemas.microsoft.com/office/drawing/2014/main" xmlns="" id="{5D5CA1B3-5ED5-48D6-AFCF-F3A771C2075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046"/>
          <a:stretch/>
        </p:blipFill>
        <p:spPr>
          <a:xfrm>
            <a:off x="8665542" y="5228425"/>
            <a:ext cx="379936" cy="353235"/>
          </a:xfrm>
          <a:prstGeom prst="rect">
            <a:avLst/>
          </a:prstGeom>
        </p:spPr>
      </p:pic>
      <p:pic>
        <p:nvPicPr>
          <p:cNvPr id="26" name="Picture 4" descr="Trang trí Tết 2019 cho Blogspot bằng hình ảnh câu đối, cành mai treo hai bên">
            <a:extLst>
              <a:ext uri="{FF2B5EF4-FFF2-40B4-BE49-F238E27FC236}">
                <a16:creationId xmlns:a16="http://schemas.microsoft.com/office/drawing/2014/main" xmlns="" id="{D62FBB45-504F-4761-A5A9-5871B04BA0B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085"/>
          <a:stretch/>
        </p:blipFill>
        <p:spPr bwMode="auto">
          <a:xfrm>
            <a:off x="231267" y="128577"/>
            <a:ext cx="3440181" cy="384915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
            <a:extLst>
              <a:ext uri="{FF2B5EF4-FFF2-40B4-BE49-F238E27FC236}">
                <a16:creationId xmlns:a16="http://schemas.microsoft.com/office/drawing/2014/main" xmlns="" id="{69E1AC7B-F72E-4FB6-B020-6CF3B258FEB3}"/>
              </a:ext>
            </a:extLst>
          </p:cNvPr>
          <p:cNvSpPr txBox="1">
            <a:spLocks noChangeArrowheads="1"/>
          </p:cNvSpPr>
          <p:nvPr/>
        </p:nvSpPr>
        <p:spPr bwMode="auto">
          <a:xfrm>
            <a:off x="2327563" y="268111"/>
            <a:ext cx="79485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b="1" dirty="0" smtClean="0">
                <a:solidFill>
                  <a:srgbClr val="0000CC"/>
                </a:solidFill>
                <a:latin typeface="Times New Roman" pitchFamily="18" charset="0"/>
                <a:cs typeface="Times New Roman" pitchFamily="18" charset="0"/>
              </a:rPr>
              <a:t>PHÒNG GIÁO DỤC VÀ ĐÀO TẠO QUẬN LONG BIÊN</a:t>
            </a:r>
          </a:p>
          <a:p>
            <a:pPr algn="ctr">
              <a:spcBef>
                <a:spcPct val="0"/>
              </a:spcBef>
              <a:buFontTx/>
              <a:buNone/>
            </a:pPr>
            <a:r>
              <a:rPr lang="en-US" altLang="vi-VN" sz="2400" b="1" dirty="0" smtClean="0">
                <a:solidFill>
                  <a:srgbClr val="0000CC"/>
                </a:solidFill>
                <a:latin typeface="Times New Roman" pitchFamily="18" charset="0"/>
                <a:cs typeface="Times New Roman" pitchFamily="18" charset="0"/>
              </a:rPr>
              <a:t>TRƯỜNG MẦM NON GIANG BIÊN</a:t>
            </a:r>
            <a:endParaRPr lang="vi-VN" altLang="vi-VN" sz="2400" b="1" dirty="0">
              <a:solidFill>
                <a:srgbClr val="0000CC"/>
              </a:solidFill>
              <a:latin typeface="Times New Roman" pitchFamily="18" charset="0"/>
              <a:cs typeface="Times New Roman" pitchFamily="18" charset="0"/>
            </a:endParaRPr>
          </a:p>
        </p:txBody>
      </p:sp>
      <p:sp>
        <p:nvSpPr>
          <p:cNvPr id="28" name="TextBox 5">
            <a:extLst>
              <a:ext uri="{FF2B5EF4-FFF2-40B4-BE49-F238E27FC236}">
                <a16:creationId xmlns:a16="http://schemas.microsoft.com/office/drawing/2014/main" xmlns="" id="{AC206A84-8B9F-42DB-85C3-5C0FCFE50E4F}"/>
              </a:ext>
            </a:extLst>
          </p:cNvPr>
          <p:cNvSpPr txBox="1">
            <a:spLocks noChangeArrowheads="1"/>
          </p:cNvSpPr>
          <p:nvPr/>
        </p:nvSpPr>
        <p:spPr bwMode="auto">
          <a:xfrm>
            <a:off x="3261172" y="1742468"/>
            <a:ext cx="57931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smtClean="0">
                <a:solidFill>
                  <a:srgbClr val="0000CC"/>
                </a:solidFill>
                <a:latin typeface="Times New Roman" pitchFamily="18" charset="0"/>
                <a:cs typeface="Times New Roman" pitchFamily="18" charset="0"/>
              </a:rPr>
              <a:t>BÀI GIẢNG ĐIỆN TỬ</a:t>
            </a:r>
            <a:endParaRPr lang="en-US" altLang="vi-VN" b="1" dirty="0">
              <a:solidFill>
                <a:srgbClr val="0000CC"/>
              </a:solidFill>
              <a:latin typeface="Times New Roman" pitchFamily="18" charset="0"/>
              <a:cs typeface="Times New Roman" pitchFamily="18" charset="0"/>
            </a:endParaRPr>
          </a:p>
        </p:txBody>
      </p:sp>
      <p:sp>
        <p:nvSpPr>
          <p:cNvPr id="29" name="TextBox 6">
            <a:extLst>
              <a:ext uri="{FF2B5EF4-FFF2-40B4-BE49-F238E27FC236}">
                <a16:creationId xmlns:a16="http://schemas.microsoft.com/office/drawing/2014/main" xmlns="" id="{C97DE620-9261-4A00-9D91-45DB64BBDA21}"/>
              </a:ext>
            </a:extLst>
          </p:cNvPr>
          <p:cNvSpPr txBox="1">
            <a:spLocks noChangeArrowheads="1"/>
          </p:cNvSpPr>
          <p:nvPr/>
        </p:nvSpPr>
        <p:spPr bwMode="auto">
          <a:xfrm>
            <a:off x="2828573" y="2777834"/>
            <a:ext cx="67623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b="1" dirty="0">
                <a:solidFill>
                  <a:srgbClr val="006600"/>
                </a:solidFill>
                <a:latin typeface="Times New Roman" pitchFamily="18" charset="0"/>
                <a:cs typeface="Times New Roman" pitchFamily="18" charset="0"/>
              </a:rPr>
              <a:t>LĨNH VỰC PHÁT TRIỂN NHẬN THỨC</a:t>
            </a:r>
          </a:p>
          <a:p>
            <a:pPr algn="ctr">
              <a:spcBef>
                <a:spcPct val="0"/>
              </a:spcBef>
              <a:buFontTx/>
              <a:buNone/>
            </a:pPr>
            <a:r>
              <a:rPr lang="en-US" altLang="vi-VN" sz="2400" b="1" dirty="0" err="1">
                <a:solidFill>
                  <a:srgbClr val="006600"/>
                </a:solidFill>
                <a:latin typeface="Times New Roman" pitchFamily="18" charset="0"/>
                <a:cs typeface="Times New Roman" pitchFamily="18" charset="0"/>
              </a:rPr>
              <a:t>Đề</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tài</a:t>
            </a:r>
            <a:r>
              <a:rPr lang="en-US" altLang="vi-VN" sz="2400" b="1" dirty="0">
                <a:solidFill>
                  <a:srgbClr val="006600"/>
                </a:solidFill>
                <a:latin typeface="Times New Roman" pitchFamily="18" charset="0"/>
                <a:cs typeface="Times New Roman" pitchFamily="18" charset="0"/>
              </a:rPr>
              <a:t>: NBTN </a:t>
            </a:r>
            <a:r>
              <a:rPr lang="en-US" altLang="vi-VN" sz="2400" b="1" dirty="0" err="1">
                <a:solidFill>
                  <a:srgbClr val="006600"/>
                </a:solidFill>
                <a:latin typeface="Times New Roman" pitchFamily="18" charset="0"/>
                <a:cs typeface="Times New Roman" pitchFamily="18" charset="0"/>
              </a:rPr>
              <a:t>hoa</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Đào</a:t>
            </a:r>
            <a:r>
              <a:rPr lang="en-US" altLang="vi-VN" sz="2400" b="1" dirty="0">
                <a:solidFill>
                  <a:srgbClr val="006600"/>
                </a:solidFill>
                <a:latin typeface="Times New Roman" pitchFamily="18" charset="0"/>
                <a:cs typeface="Times New Roman" pitchFamily="18" charset="0"/>
              </a:rPr>
              <a:t> - </a:t>
            </a:r>
            <a:r>
              <a:rPr lang="en-US" altLang="vi-VN" sz="2400" b="1" dirty="0" err="1">
                <a:solidFill>
                  <a:srgbClr val="006600"/>
                </a:solidFill>
                <a:latin typeface="Times New Roman" pitchFamily="18" charset="0"/>
                <a:cs typeface="Times New Roman" pitchFamily="18" charset="0"/>
              </a:rPr>
              <a:t>hoa</a:t>
            </a:r>
            <a:r>
              <a:rPr lang="en-US" altLang="vi-VN" sz="2400" b="1" dirty="0">
                <a:solidFill>
                  <a:srgbClr val="006600"/>
                </a:solidFill>
                <a:latin typeface="Times New Roman" pitchFamily="18" charset="0"/>
                <a:cs typeface="Times New Roman" pitchFamily="18" charset="0"/>
              </a:rPr>
              <a:t> Mai</a:t>
            </a:r>
          </a:p>
          <a:p>
            <a:pPr algn="ctr">
              <a:spcBef>
                <a:spcPct val="0"/>
              </a:spcBef>
              <a:buFontTx/>
              <a:buNone/>
            </a:pPr>
            <a:r>
              <a:rPr lang="en-US" altLang="vi-VN" sz="2400" b="1" dirty="0" err="1">
                <a:solidFill>
                  <a:srgbClr val="006600"/>
                </a:solidFill>
                <a:latin typeface="Times New Roman" pitchFamily="18" charset="0"/>
                <a:cs typeface="Times New Roman" pitchFamily="18" charset="0"/>
              </a:rPr>
              <a:t>Lứa</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tuổi</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Nhà</a:t>
            </a:r>
            <a:r>
              <a:rPr lang="en-US" altLang="vi-VN" sz="2400" b="1" dirty="0">
                <a:solidFill>
                  <a:srgbClr val="006600"/>
                </a:solidFill>
                <a:latin typeface="Times New Roman" pitchFamily="18" charset="0"/>
                <a:cs typeface="Times New Roman" pitchFamily="18" charset="0"/>
              </a:rPr>
              <a:t> </a:t>
            </a:r>
            <a:r>
              <a:rPr lang="en-US" altLang="vi-VN" sz="2400" b="1" dirty="0" err="1">
                <a:solidFill>
                  <a:srgbClr val="006600"/>
                </a:solidFill>
                <a:latin typeface="Times New Roman" pitchFamily="18" charset="0"/>
                <a:cs typeface="Times New Roman" pitchFamily="18" charset="0"/>
              </a:rPr>
              <a:t>trẻ</a:t>
            </a:r>
            <a:r>
              <a:rPr lang="en-US" altLang="vi-VN" sz="2400" b="1" dirty="0">
                <a:solidFill>
                  <a:srgbClr val="006600"/>
                </a:solidFill>
                <a:latin typeface="Times New Roman" pitchFamily="18" charset="0"/>
                <a:cs typeface="Times New Roman" pitchFamily="18" charset="0"/>
              </a:rPr>
              <a:t> 24 - 36 </a:t>
            </a:r>
            <a:r>
              <a:rPr lang="en-US" altLang="vi-VN" sz="2400" b="1" dirty="0" err="1" smtClean="0">
                <a:solidFill>
                  <a:srgbClr val="006600"/>
                </a:solidFill>
                <a:latin typeface="Times New Roman" pitchFamily="18" charset="0"/>
                <a:cs typeface="Times New Roman" pitchFamily="18" charset="0"/>
              </a:rPr>
              <a:t>tháng</a:t>
            </a:r>
            <a:endParaRPr lang="en-US" altLang="vi-VN" sz="2400" b="1" dirty="0">
              <a:solidFill>
                <a:srgbClr val="006600"/>
              </a:solidFill>
              <a:latin typeface="Times New Roman" pitchFamily="18" charset="0"/>
              <a:cs typeface="Times New Roman" pitchFamily="18" charset="0"/>
            </a:endParaRPr>
          </a:p>
        </p:txBody>
      </p:sp>
      <p:pic>
        <p:nvPicPr>
          <p:cNvPr id="30" name="图片 11">
            <a:extLst>
              <a:ext uri="{FF2B5EF4-FFF2-40B4-BE49-F238E27FC236}">
                <a16:creationId xmlns:a16="http://schemas.microsoft.com/office/drawing/2014/main" xmlns="" id="{8E567E94-E48A-4867-99F3-87511A544E4E}"/>
              </a:ext>
            </a:extLst>
          </p:cNvPr>
          <p:cNvPicPr>
            <a:picLocks noChangeAspect="1"/>
          </p:cNvPicPr>
          <p:nvPr/>
        </p:nvPicPr>
        <p:blipFill rotWithShape="1">
          <a:blip r:embed="rId15">
            <a:extLst>
              <a:ext uri="{28A0092B-C50C-407E-A947-70E740481C1C}">
                <a14:useLocalDpi xmlns:a14="http://schemas.microsoft.com/office/drawing/2010/main" val="0"/>
              </a:ext>
            </a:extLst>
          </a:blip>
          <a:srcRect l="18145" t="9119" r="13856"/>
          <a:stretch/>
        </p:blipFill>
        <p:spPr>
          <a:xfrm rot="615679" flipH="1">
            <a:off x="4696527" y="4686754"/>
            <a:ext cx="1970500" cy="2041030"/>
          </a:xfrm>
          <a:prstGeom prst="rect">
            <a:avLst/>
          </a:prstGeom>
        </p:spPr>
      </p:pic>
      <p:pic>
        <p:nvPicPr>
          <p:cNvPr id="31" name="图片 47">
            <a:extLst>
              <a:ext uri="{FF2B5EF4-FFF2-40B4-BE49-F238E27FC236}">
                <a16:creationId xmlns:a16="http://schemas.microsoft.com/office/drawing/2014/main" xmlns="" id="{672537DD-25D4-4CCC-ADB2-E1EA751028E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6513"/>
          <a:stretch/>
        </p:blipFill>
        <p:spPr>
          <a:xfrm>
            <a:off x="2418320" y="1085326"/>
            <a:ext cx="634944" cy="646331"/>
          </a:xfrm>
          <a:prstGeom prst="rect">
            <a:avLst/>
          </a:prstGeom>
        </p:spPr>
      </p:pic>
      <p:pic>
        <p:nvPicPr>
          <p:cNvPr id="37" name="图片 11">
            <a:extLst>
              <a:ext uri="{FF2B5EF4-FFF2-40B4-BE49-F238E27FC236}">
                <a16:creationId xmlns:a16="http://schemas.microsoft.com/office/drawing/2014/main" xmlns="" id="{29EC7F88-14FB-4B64-8077-BE397FDEB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07660" y="3843924"/>
            <a:ext cx="2016697" cy="2921658"/>
          </a:xfrm>
          <a:prstGeom prst="rect">
            <a:avLst/>
          </a:prstGeom>
        </p:spPr>
      </p:pic>
      <p:pic>
        <p:nvPicPr>
          <p:cNvPr id="38" name="图片 42">
            <a:extLst>
              <a:ext uri="{FF2B5EF4-FFF2-40B4-BE49-F238E27FC236}">
                <a16:creationId xmlns:a16="http://schemas.microsoft.com/office/drawing/2014/main" xmlns=""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flipH="1">
            <a:off x="9563191" y="5254739"/>
            <a:ext cx="663539" cy="519405"/>
          </a:xfrm>
          <a:prstGeom prst="rect">
            <a:avLst/>
          </a:prstGeom>
        </p:spPr>
      </p:pic>
      <p:pic>
        <p:nvPicPr>
          <p:cNvPr id="39" name="图片 38">
            <a:extLst>
              <a:ext uri="{FF2B5EF4-FFF2-40B4-BE49-F238E27FC236}">
                <a16:creationId xmlns:a16="http://schemas.microsoft.com/office/drawing/2014/main" xmlns="" id="{1E0AF13D-4EEF-4349-99B0-27B3DE40BE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681379" y="6134379"/>
            <a:ext cx="615673" cy="512690"/>
          </a:xfrm>
          <a:prstGeom prst="rect">
            <a:avLst/>
          </a:prstGeom>
        </p:spPr>
      </p:pic>
      <p:pic>
        <p:nvPicPr>
          <p:cNvPr id="40" name="图片 42">
            <a:extLst>
              <a:ext uri="{FF2B5EF4-FFF2-40B4-BE49-F238E27FC236}">
                <a16:creationId xmlns:a16="http://schemas.microsoft.com/office/drawing/2014/main" xmlns=""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flipH="1">
            <a:off x="9777650" y="3815718"/>
            <a:ext cx="614618" cy="519405"/>
          </a:xfrm>
          <a:prstGeom prst="rect">
            <a:avLst/>
          </a:prstGeom>
        </p:spPr>
      </p:pic>
      <p:pic>
        <p:nvPicPr>
          <p:cNvPr id="41" name="图片 42">
            <a:extLst>
              <a:ext uri="{FF2B5EF4-FFF2-40B4-BE49-F238E27FC236}">
                <a16:creationId xmlns:a16="http://schemas.microsoft.com/office/drawing/2014/main" xmlns="" id="{44BB115D-F261-4294-997C-195FE46F7E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947518" y="4601015"/>
            <a:ext cx="615673" cy="519405"/>
          </a:xfrm>
          <a:prstGeom prst="rect">
            <a:avLst/>
          </a:prstGeom>
        </p:spPr>
      </p:pic>
      <p:pic>
        <p:nvPicPr>
          <p:cNvPr id="1029" name="Picture 5" descr="C:\Users\MTC\Downloads\—Pngtree—yellow apricot blossom_7101830 (1).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4784" t="-2515" r="18160" b="62242"/>
          <a:stretch/>
        </p:blipFill>
        <p:spPr bwMode="auto">
          <a:xfrm>
            <a:off x="4136441" y="5795017"/>
            <a:ext cx="746738" cy="4227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MTC\Downloads\—Pngtree—yellow apricot blossom_7101830 (1).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9988" t="38937"/>
          <a:stretch/>
        </p:blipFill>
        <p:spPr bwMode="auto">
          <a:xfrm>
            <a:off x="2088200" y="6191634"/>
            <a:ext cx="802043" cy="4251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9222"/>
          <a:stretch/>
        </p:blipFill>
        <p:spPr bwMode="auto">
          <a:xfrm>
            <a:off x="471352" y="2721669"/>
            <a:ext cx="691221" cy="88298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949" r="59221" b="27683"/>
          <a:stretch/>
        </p:blipFill>
        <p:spPr bwMode="auto">
          <a:xfrm>
            <a:off x="2379795" y="4601015"/>
            <a:ext cx="556472" cy="6385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9222"/>
          <a:stretch/>
        </p:blipFill>
        <p:spPr bwMode="auto">
          <a:xfrm>
            <a:off x="2545220" y="3718028"/>
            <a:ext cx="691221" cy="8829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MTC\Downloads\—Pngtree—yellow apricot blossom_7101830 (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59222"/>
          <a:stretch/>
        </p:blipFill>
        <p:spPr bwMode="auto">
          <a:xfrm>
            <a:off x="2881234" y="2605832"/>
            <a:ext cx="668436" cy="85388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MTC\Downloads\—Pngtree—yellow apricot blossom_7101830 (1).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44784" t="-2515" r="18160" b="62242"/>
          <a:stretch/>
        </p:blipFill>
        <p:spPr bwMode="auto">
          <a:xfrm>
            <a:off x="2890831" y="5497517"/>
            <a:ext cx="898858" cy="50887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MTC\Downloads\—Pngtree—yellow apricot blossom_7101830 (1).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949" r="59221" b="27683"/>
          <a:stretch/>
        </p:blipFill>
        <p:spPr bwMode="auto">
          <a:xfrm>
            <a:off x="1493464" y="3079478"/>
            <a:ext cx="556472" cy="638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257812"/>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a16="http://schemas.microsoft.com/office/drawing/2014/main" xmlns=""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8678DC23-1D27-4A0C-A877-E0BA338AA85E}"/>
              </a:ext>
            </a:extLst>
          </p:cNvPr>
          <p:cNvSpPr/>
          <p:nvPr/>
        </p:nvSpPr>
        <p:spPr>
          <a:xfrm rot="11965024">
            <a:off x="8263986" y="2865490"/>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1C76D24-9816-4F85-96B1-8F2127A76645}"/>
              </a:ext>
            </a:extLst>
          </p:cNvPr>
          <p:cNvSpPr/>
          <p:nvPr/>
        </p:nvSpPr>
        <p:spPr>
          <a:xfrm>
            <a:off x="9233647" y="2931449"/>
            <a:ext cx="2036075"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2214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a16="http://schemas.microsoft.com/office/drawing/2014/main" xmlns=""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573262"/>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8678DC23-1D27-4A0C-A877-E0BA338AA85E}"/>
              </a:ext>
            </a:extLst>
          </p:cNvPr>
          <p:cNvSpPr/>
          <p:nvPr/>
        </p:nvSpPr>
        <p:spPr>
          <a:xfrm rot="9916227" flipV="1">
            <a:off x="7004041" y="1370037"/>
            <a:ext cx="2147328" cy="2899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1C76D24-9816-4F85-96B1-8F2127A76645}"/>
              </a:ext>
            </a:extLst>
          </p:cNvPr>
          <p:cNvSpPr/>
          <p:nvPr/>
        </p:nvSpPr>
        <p:spPr>
          <a:xfrm>
            <a:off x="8978705" y="104156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18076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a16="http://schemas.microsoft.com/office/drawing/2014/main" xmlns=""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8678DC23-1D27-4A0C-A877-E0BA338AA85E}"/>
              </a:ext>
            </a:extLst>
          </p:cNvPr>
          <p:cNvSpPr/>
          <p:nvPr/>
        </p:nvSpPr>
        <p:spPr>
          <a:xfrm rot="11965024">
            <a:off x="8263986" y="2865490"/>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1C76D24-9816-4F85-96B1-8F2127A76645}"/>
              </a:ext>
            </a:extLst>
          </p:cNvPr>
          <p:cNvSpPr/>
          <p:nvPr/>
        </p:nvSpPr>
        <p:spPr>
          <a:xfrm>
            <a:off x="9233647" y="2931449"/>
            <a:ext cx="2036075"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
        <p:nvSpPr>
          <p:cNvPr id="7" name="Arrow: Right 6">
            <a:extLst>
              <a:ext uri="{FF2B5EF4-FFF2-40B4-BE49-F238E27FC236}">
                <a16:creationId xmlns:a16="http://schemas.microsoft.com/office/drawing/2014/main" xmlns="" id="{3DA53323-F94A-462A-8557-4C8E41434A5E}"/>
              </a:ext>
            </a:extLst>
          </p:cNvPr>
          <p:cNvSpPr/>
          <p:nvPr/>
        </p:nvSpPr>
        <p:spPr>
          <a:xfrm rot="9916227" flipV="1">
            <a:off x="7004041" y="1370037"/>
            <a:ext cx="2147328" cy="28998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5F05F51-0DB5-4BED-8B53-4B90D107B9CD}"/>
              </a:ext>
            </a:extLst>
          </p:cNvPr>
          <p:cNvSpPr/>
          <p:nvPr/>
        </p:nvSpPr>
        <p:spPr>
          <a:xfrm>
            <a:off x="8978705" y="104156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6488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ẹo trang trí phòng khách ngày tết 2021 - CafeLand.Vn">
            <a:extLst>
              <a:ext uri="{FF2B5EF4-FFF2-40B4-BE49-F238E27FC236}">
                <a16:creationId xmlns:a16="http://schemas.microsoft.com/office/drawing/2014/main" xmlns="" id="{BC2AD0B3-E000-4349-BD47-E2DE45C8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3" y="573741"/>
            <a:ext cx="10874188" cy="570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95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ẹo trang trí phòng khách ngày tết 2021 - CafeLand.Vn">
            <a:extLst>
              <a:ext uri="{FF2B5EF4-FFF2-40B4-BE49-F238E27FC236}">
                <a16:creationId xmlns:a16="http://schemas.microsoft.com/office/drawing/2014/main" xmlns="" id="{BC2AD0B3-E000-4349-BD47-E2DE45C8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3" y="573741"/>
            <a:ext cx="10874188" cy="570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4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E09DE8F7-895F-4BD5-8255-C90EB0870CC4}"/>
              </a:ext>
            </a:extLst>
          </p:cNvPr>
          <p:cNvGrpSpPr/>
          <p:nvPr/>
        </p:nvGrpSpPr>
        <p:grpSpPr>
          <a:xfrm>
            <a:off x="0" y="-28674"/>
            <a:ext cx="12191998" cy="6858000"/>
            <a:chOff x="0" y="0"/>
            <a:chExt cx="12191998" cy="6858000"/>
          </a:xfrm>
        </p:grpSpPr>
        <p:pic>
          <p:nvPicPr>
            <p:cNvPr id="5" name="图片 2">
              <a:extLst>
                <a:ext uri="{FF2B5EF4-FFF2-40B4-BE49-F238E27FC236}">
                  <a16:creationId xmlns:a16="http://schemas.microsoft.com/office/drawing/2014/main" xmlns="" id="{5FFE6891-E382-4717-A769-4525D8983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6" name="矩形 3">
              <a:extLst>
                <a:ext uri="{FF2B5EF4-FFF2-40B4-BE49-F238E27FC236}">
                  <a16:creationId xmlns:a16="http://schemas.microsoft.com/office/drawing/2014/main" xmlns="" id="{2166E278-6B07-4C33-9EBC-D0903B9DF880}"/>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7" name="矩形 4">
              <a:extLst>
                <a:ext uri="{FF2B5EF4-FFF2-40B4-BE49-F238E27FC236}">
                  <a16:creationId xmlns:a16="http://schemas.microsoft.com/office/drawing/2014/main" xmlns="" id="{F51A3245-BA05-488B-99B3-4D7AC3DDE93A}"/>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11" name="Picture 4" descr="Trang trí Tết 2019 cho Blogspot bằng hình ảnh câu đối, cành mai treo hai bên">
            <a:extLst>
              <a:ext uri="{FF2B5EF4-FFF2-40B4-BE49-F238E27FC236}">
                <a16:creationId xmlns:a16="http://schemas.microsoft.com/office/drawing/2014/main" xmlns="" id="{926B7E5C-12AB-41FD-BC16-1F5E2E05DD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5"/>
          <a:stretch/>
        </p:blipFill>
        <p:spPr bwMode="auto">
          <a:xfrm>
            <a:off x="161824" y="28674"/>
            <a:ext cx="3517375" cy="3935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rang trí Tết 2019 cho Blogspot bằng hình ảnh câu đối, cành mai treo hai bên">
            <a:extLst>
              <a:ext uri="{FF2B5EF4-FFF2-40B4-BE49-F238E27FC236}">
                <a16:creationId xmlns:a16="http://schemas.microsoft.com/office/drawing/2014/main" xmlns="" id="{F297CEE4-6B5E-42BE-BA9D-16FC82C899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5"/>
          <a:stretch/>
        </p:blipFill>
        <p:spPr bwMode="auto">
          <a:xfrm flipH="1">
            <a:off x="8174735" y="1"/>
            <a:ext cx="3880102" cy="3429000"/>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Alternate Process 13">
            <a:extLst>
              <a:ext uri="{FF2B5EF4-FFF2-40B4-BE49-F238E27FC236}">
                <a16:creationId xmlns:a16="http://schemas.microsoft.com/office/drawing/2014/main" xmlns="" id="{5BFF41E0-A369-45BC-B769-CB63D79332D2}"/>
              </a:ext>
            </a:extLst>
          </p:cNvPr>
          <p:cNvSpPr/>
          <p:nvPr/>
        </p:nvSpPr>
        <p:spPr>
          <a:xfrm>
            <a:off x="2476391" y="2117608"/>
            <a:ext cx="6996793"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NBTN HOA MAI</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47678140"/>
      </p:ext>
    </p:extLst>
  </p:cSld>
  <p:clrMapOvr>
    <a:masterClrMapping/>
  </p:clrMapOvr>
  <mc:AlternateContent xmlns:mc="http://schemas.openxmlformats.org/markup-compatibility/2006" xmlns:p14="http://schemas.microsoft.com/office/powerpoint/2010/main">
    <mc:Choice Requires="p14">
      <p:transition spd="slow" p14:dur="2000" advTm="75480"/>
    </mc:Choice>
    <mc:Fallback xmlns="">
      <p:transition spd="slow" advTm="7548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a:extLst>
              <a:ext uri="{FF2B5EF4-FFF2-40B4-BE49-F238E27FC236}">
                <a16:creationId xmlns:a16="http://schemas.microsoft.com/office/drawing/2014/main" xmlns="" id="{A2011C91-777A-49B8-A472-2AA82F7DE578}"/>
              </a:ext>
            </a:extLst>
          </p:cNvPr>
          <p:cNvGrpSpPr/>
          <p:nvPr/>
        </p:nvGrpSpPr>
        <p:grpSpPr>
          <a:xfrm>
            <a:off x="0" y="0"/>
            <a:ext cx="12191998" cy="6858000"/>
            <a:chOff x="0" y="0"/>
            <a:chExt cx="12191998" cy="6858000"/>
          </a:xfrm>
        </p:grpSpPr>
        <p:pic>
          <p:nvPicPr>
            <p:cNvPr id="11" name="图片 2">
              <a:extLst>
                <a:ext uri="{FF2B5EF4-FFF2-40B4-BE49-F238E27FC236}">
                  <a16:creationId xmlns:a16="http://schemas.microsoft.com/office/drawing/2014/main" xmlns="" id="{4FDC4100-916B-4D9D-84C5-2930EE8D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2" name="矩形 3">
              <a:extLst>
                <a:ext uri="{FF2B5EF4-FFF2-40B4-BE49-F238E27FC236}">
                  <a16:creationId xmlns:a16="http://schemas.microsoft.com/office/drawing/2014/main" xmlns="" id="{68EB77BE-B08A-4E43-AF77-3D251E16AFF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3" name="矩形 4">
              <a:extLst>
                <a:ext uri="{FF2B5EF4-FFF2-40B4-BE49-F238E27FC236}">
                  <a16:creationId xmlns:a16="http://schemas.microsoft.com/office/drawing/2014/main" xmlns="" id="{6281E55A-DEDA-4104-81BB-A348376974ED}"/>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4" name="Group 13">
            <a:extLst>
              <a:ext uri="{FF2B5EF4-FFF2-40B4-BE49-F238E27FC236}">
                <a16:creationId xmlns:a16="http://schemas.microsoft.com/office/drawing/2014/main" xmlns="" id="{9C645FC2-3AC4-4392-8EE8-FCF9CEEFBD95}"/>
              </a:ext>
            </a:extLst>
          </p:cNvPr>
          <p:cNvGrpSpPr/>
          <p:nvPr/>
        </p:nvGrpSpPr>
        <p:grpSpPr>
          <a:xfrm flipH="1">
            <a:off x="7646503" y="-82441"/>
            <a:ext cx="4375161" cy="4096402"/>
            <a:chOff x="1932362" y="-708687"/>
            <a:chExt cx="5245666" cy="5254857"/>
          </a:xfrm>
        </p:grpSpPr>
        <p:pic>
          <p:nvPicPr>
            <p:cNvPr id="15" name="Picture 2" descr="Hình ảnh hoa đào PNG đẹp cho dân thiết kế">
              <a:extLst>
                <a:ext uri="{FF2B5EF4-FFF2-40B4-BE49-F238E27FC236}">
                  <a16:creationId xmlns:a16="http://schemas.microsoft.com/office/drawing/2014/main" xmlns="" id="{048E89B6-DF85-4D57-83EF-200A31FBC8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hoa đào PNG đẹp cho dân thiết kế">
              <a:extLst>
                <a:ext uri="{FF2B5EF4-FFF2-40B4-BE49-F238E27FC236}">
                  <a16:creationId xmlns:a16="http://schemas.microsoft.com/office/drawing/2014/main" xmlns="" id="{D1C4C000-9AC9-459B-A867-6C8121F113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Trang trí Tết 2019 cho Blogspot bằng hình ảnh câu đối, cành mai treo hai bên">
            <a:extLst>
              <a:ext uri="{FF2B5EF4-FFF2-40B4-BE49-F238E27FC236}">
                <a16:creationId xmlns:a16="http://schemas.microsoft.com/office/drawing/2014/main" xmlns="" id="{2FC047D3-7EED-4DF8-9461-DBBBBE58F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Alternate Process 17">
            <a:extLst>
              <a:ext uri="{FF2B5EF4-FFF2-40B4-BE49-F238E27FC236}">
                <a16:creationId xmlns:a16="http://schemas.microsoft.com/office/drawing/2014/main" xmlns="" id="{AA8B147B-11B7-45EF-9E6D-3CB7CE9FA095}"/>
              </a:ext>
            </a:extLst>
          </p:cNvPr>
          <p:cNvSpPr/>
          <p:nvPr/>
        </p:nvSpPr>
        <p:spPr>
          <a:xfrm>
            <a:off x="3505026" y="1785254"/>
            <a:ext cx="4535888" cy="3106058"/>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rgbClr val="0000CC"/>
              </a:solidFill>
              <a:latin typeface="Times New Roman" pitchFamily="18" charset="0"/>
              <a:cs typeface="Times New Roman" pitchFamily="18" charset="0"/>
            </a:endParaRPr>
          </a:p>
          <a:p>
            <a:pPr algn="ctr"/>
            <a:endParaRPr lang="en-US" sz="3600" b="1" dirty="0" smtClean="0">
              <a:solidFill>
                <a:srgbClr val="0000CC"/>
              </a:solidFill>
              <a:latin typeface="Times New Roman" pitchFamily="18" charset="0"/>
              <a:cs typeface="Times New Roman" pitchFamily="18" charset="0"/>
            </a:endParaRPr>
          </a:p>
          <a:p>
            <a:pPr algn="ct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Hoa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ngoài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Bắc</a:t>
            </a: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Hoa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Nam</a:t>
            </a:r>
          </a:p>
          <a:p>
            <a:pPr algn="ctr"/>
            <a:r>
              <a:rPr lang="en-US" sz="3600" b="1" dirty="0" err="1" smtClean="0">
                <a:solidFill>
                  <a:srgbClr val="0000CC"/>
                </a:solidFill>
                <a:latin typeface="Times New Roman" pitchFamily="18" charset="0"/>
                <a:cs typeface="Times New Roman" pitchFamily="18" charset="0"/>
              </a:rPr>
              <a:t>Cánh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màu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vàng</a:t>
            </a:r>
            <a:endParaRPr lang="en-US" sz="3600" b="1" dirty="0" smtClean="0">
              <a:solidFill>
                <a:srgbClr val="0000CC"/>
              </a:solidFill>
              <a:latin typeface="Times New Roman" pitchFamily="18" charset="0"/>
              <a:cs typeface="Times New Roman" pitchFamily="18" charset="0"/>
            </a:endParaRPr>
          </a:p>
          <a:p>
            <a:pPr algn="ctr"/>
            <a:r>
              <a:rPr lang="en-US" sz="3600" b="1" dirty="0" err="1" smtClean="0">
                <a:solidFill>
                  <a:srgbClr val="0000CC"/>
                </a:solidFill>
                <a:latin typeface="Times New Roman" pitchFamily="18" charset="0"/>
                <a:cs typeface="Times New Roman" pitchFamily="18" charset="0"/>
              </a:rPr>
              <a:t>Cùng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vui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đón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tết</a:t>
            </a:r>
            <a:endParaRPr lang="en-US" sz="3600" b="1" dirty="0" smtClean="0">
              <a:solidFill>
                <a:srgbClr val="0000CC"/>
              </a:solidFill>
              <a:latin typeface="Times New Roman" pitchFamily="18" charset="0"/>
              <a:cs typeface="Times New Roman" pitchFamily="18" charset="0"/>
            </a:endParaRPr>
          </a:p>
          <a:p>
            <a:pPr algn="r"/>
            <a:r>
              <a:rPr lang="en-US" sz="2400" b="1" dirty="0" err="1" smtClean="0">
                <a:solidFill>
                  <a:srgbClr val="0000CC"/>
                </a:solidFill>
                <a:latin typeface="Times New Roman" pitchFamily="18" charset="0"/>
                <a:cs typeface="Times New Roman" pitchFamily="18" charset="0"/>
              </a:rPr>
              <a:t>Đố</a:t>
            </a:r>
            <a:r>
              <a:rPr lang="en-US" sz="2400" b="1" dirty="0" smtClean="0">
                <a:solidFill>
                  <a:srgbClr val="0000CC"/>
                </a:solidFill>
                <a:latin typeface="Times New Roman" pitchFamily="18" charset="0"/>
                <a:cs typeface="Times New Roman" pitchFamily="18" charset="0"/>
              </a:rPr>
              <a:t> con </a:t>
            </a:r>
            <a:r>
              <a:rPr lang="en-US" sz="2400" b="1" dirty="0" err="1" smtClean="0">
                <a:solidFill>
                  <a:srgbClr val="0000CC"/>
                </a:solidFill>
                <a:latin typeface="Times New Roman" pitchFamily="18" charset="0"/>
                <a:cs typeface="Times New Roman" pitchFamily="18" charset="0"/>
              </a:rPr>
              <a:t>hoa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gì</a:t>
            </a:r>
            <a:r>
              <a:rPr lang="en-US" sz="2400" b="1" dirty="0" smtClean="0">
                <a:solidFill>
                  <a:srgbClr val="0000CC"/>
                </a:solidFill>
                <a:latin typeface="Times New Roman" pitchFamily="18" charset="0"/>
                <a:cs typeface="Times New Roman" pitchFamily="18" charset="0"/>
              </a:rPr>
              <a:t>?</a:t>
            </a:r>
          </a:p>
          <a:p>
            <a:pPr algn="ctr"/>
            <a:endParaRPr lang="en-US" sz="3600" b="1" dirty="0" smtClean="0">
              <a:solidFill>
                <a:srgbClr val="0000CC"/>
              </a:solidFill>
              <a:latin typeface="Times New Roman" pitchFamily="18" charset="0"/>
              <a:cs typeface="Times New Roman" pitchFamily="18" charset="0"/>
            </a:endParaRPr>
          </a:p>
          <a:p>
            <a:pPr algn="ct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6750830"/>
      </p:ext>
    </p:extLst>
  </p:cSld>
  <p:clrMapOvr>
    <a:masterClrMapping/>
  </p:clrMapOvr>
  <mc:AlternateContent xmlns:mc="http://schemas.openxmlformats.org/markup-compatibility/2006" xmlns:p14="http://schemas.microsoft.com/office/powerpoint/2010/main">
    <mc:Choice Requires="p14">
      <p:transition spd="slow" p14:dur="2000" advClick="0" advTm="38910"/>
    </mc:Choice>
    <mc:Fallback xmlns="">
      <p:transition spd="slow" advClick="0" advTm="3891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88D733F1-F595-46BF-99C7-EBD4DF50F1AA}"/>
              </a:ext>
            </a:extLst>
          </p:cNvPr>
          <p:cNvPicPr>
            <a:picLocks noChangeAspect="1"/>
          </p:cNvPicPr>
          <p:nvPr/>
        </p:nvPicPr>
        <p:blipFill rotWithShape="1">
          <a:blip r:embed="rId2">
            <a:extLst>
              <a:ext uri="{28A0092B-C50C-407E-A947-70E740481C1C}">
                <a14:useLocalDpi xmlns:a14="http://schemas.microsoft.com/office/drawing/2010/main" val="0"/>
              </a:ext>
            </a:extLst>
          </a:blip>
          <a:srcRect l="6845" b="5414"/>
          <a:stretch/>
        </p:blipFill>
        <p:spPr>
          <a:xfrm>
            <a:off x="763994" y="553655"/>
            <a:ext cx="10579600" cy="5750690"/>
          </a:xfrm>
          <a:prstGeom prst="rect">
            <a:avLst/>
          </a:prstGeom>
        </p:spPr>
      </p:pic>
      <p:sp>
        <p:nvSpPr>
          <p:cNvPr id="4" name="Oval 3">
            <a:extLst>
              <a:ext uri="{FF2B5EF4-FFF2-40B4-BE49-F238E27FC236}">
                <a16:creationId xmlns:a16="http://schemas.microsoft.com/office/drawing/2014/main" xmlns="" id="{0E410E74-F595-4ACA-BA4A-54D3E806CFD4}"/>
              </a:ext>
            </a:extLst>
          </p:cNvPr>
          <p:cNvSpPr/>
          <p:nvPr/>
        </p:nvSpPr>
        <p:spPr>
          <a:xfrm>
            <a:off x="6096000" y="1011677"/>
            <a:ext cx="1958502" cy="1809344"/>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xmlns="" id="{2301BDC4-077D-4628-AF76-1375AD545FDA}"/>
              </a:ext>
            </a:extLst>
          </p:cNvPr>
          <p:cNvCxnSpPr>
            <a:cxnSpLocks/>
          </p:cNvCxnSpPr>
          <p:nvPr/>
        </p:nvCxnSpPr>
        <p:spPr>
          <a:xfrm flipH="1">
            <a:off x="8024270" y="1420238"/>
            <a:ext cx="788991" cy="311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4E6F6E2B-ABE5-4832-879E-C106615BE70F}"/>
              </a:ext>
            </a:extLst>
          </p:cNvPr>
          <p:cNvSpPr/>
          <p:nvPr/>
        </p:nvSpPr>
        <p:spPr>
          <a:xfrm>
            <a:off x="8591217" y="1212896"/>
            <a:ext cx="1706334"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Lá hoa</a:t>
            </a:r>
          </a:p>
        </p:txBody>
      </p:sp>
      <p:sp>
        <p:nvSpPr>
          <p:cNvPr id="39" name="Oval 38">
            <a:extLst>
              <a:ext uri="{FF2B5EF4-FFF2-40B4-BE49-F238E27FC236}">
                <a16:creationId xmlns:a16="http://schemas.microsoft.com/office/drawing/2014/main" xmlns="" id="{CA927E19-4867-4804-9FE8-9158FBAA440C}"/>
              </a:ext>
            </a:extLst>
          </p:cNvPr>
          <p:cNvSpPr/>
          <p:nvPr/>
        </p:nvSpPr>
        <p:spPr>
          <a:xfrm>
            <a:off x="5640521" y="2581834"/>
            <a:ext cx="1706334" cy="1328967"/>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xmlns="" id="{EE738020-06F0-417A-BC2E-8B14F2474519}"/>
              </a:ext>
            </a:extLst>
          </p:cNvPr>
          <p:cNvCxnSpPr>
            <a:cxnSpLocks/>
          </p:cNvCxnSpPr>
          <p:nvPr/>
        </p:nvCxnSpPr>
        <p:spPr>
          <a:xfrm flipH="1">
            <a:off x="7316524" y="2855353"/>
            <a:ext cx="788991" cy="311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xmlns="" id="{D0EE5AE3-B362-4D4E-9ACF-54D59D14ABC7}"/>
              </a:ext>
            </a:extLst>
          </p:cNvPr>
          <p:cNvSpPr/>
          <p:nvPr/>
        </p:nvSpPr>
        <p:spPr>
          <a:xfrm>
            <a:off x="8054502" y="2528298"/>
            <a:ext cx="1706334"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Nụ hoa</a:t>
            </a:r>
          </a:p>
        </p:txBody>
      </p:sp>
      <p:sp>
        <p:nvSpPr>
          <p:cNvPr id="42" name="Oval 41">
            <a:extLst>
              <a:ext uri="{FF2B5EF4-FFF2-40B4-BE49-F238E27FC236}">
                <a16:creationId xmlns:a16="http://schemas.microsoft.com/office/drawing/2014/main" xmlns="" id="{6EF6B43E-00F3-4E43-9D07-21E2960A4F83}"/>
              </a:ext>
            </a:extLst>
          </p:cNvPr>
          <p:cNvSpPr/>
          <p:nvPr/>
        </p:nvSpPr>
        <p:spPr>
          <a:xfrm>
            <a:off x="6248400" y="4041739"/>
            <a:ext cx="2917725" cy="1809344"/>
          </a:xfrm>
          <a:prstGeom prst="ellipse">
            <a:avLst/>
          </a:prstGeom>
          <a:noFill/>
          <a:ln w="57150">
            <a:solidFill>
              <a:srgbClr val="2706E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xmlns="" id="{DF137E9A-770A-4CD8-B70E-CDF6D3541A81}"/>
              </a:ext>
            </a:extLst>
          </p:cNvPr>
          <p:cNvCxnSpPr>
            <a:cxnSpLocks/>
          </p:cNvCxnSpPr>
          <p:nvPr/>
        </p:nvCxnSpPr>
        <p:spPr>
          <a:xfrm flipH="1">
            <a:off x="8562197" y="3800172"/>
            <a:ext cx="842035" cy="441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xmlns="" id="{D7CC1E9A-80E9-45E4-A2E6-592EB34F070F}"/>
              </a:ext>
            </a:extLst>
          </p:cNvPr>
          <p:cNvSpPr/>
          <p:nvPr/>
        </p:nvSpPr>
        <p:spPr>
          <a:xfrm>
            <a:off x="8682014" y="3314709"/>
            <a:ext cx="1937559"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Mai</a:t>
            </a:r>
          </a:p>
        </p:txBody>
      </p:sp>
    </p:spTree>
    <p:extLst>
      <p:ext uri="{BB962C8B-B14F-4D97-AF65-F5344CB8AC3E}">
        <p14:creationId xmlns:p14="http://schemas.microsoft.com/office/powerpoint/2010/main" val="22515215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par>
                          <p:cTn id="8" fill="hold">
                            <p:stCondLst>
                              <p:cond delay="1500"/>
                            </p:stCondLst>
                            <p:childTnLst>
                              <p:par>
                                <p:cTn id="9" presetID="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2500"/>
                            </p:stCondLst>
                            <p:childTnLst>
                              <p:par>
                                <p:cTn id="18" presetID="21" presetClass="entr" presetSubtype="1"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heel(1)">
                                      <p:cBhvr>
                                        <p:cTn id="20" dur="1500"/>
                                        <p:tgtEl>
                                          <p:spTgt spid="39"/>
                                        </p:tgtEl>
                                      </p:cBhvr>
                                    </p:animEffect>
                                  </p:childTnLst>
                                </p:cTn>
                              </p:par>
                            </p:childTnLst>
                          </p:cTn>
                        </p:par>
                        <p:par>
                          <p:cTn id="21" fill="hold">
                            <p:stCondLst>
                              <p:cond delay="4000"/>
                            </p:stCondLst>
                            <p:childTnLst>
                              <p:par>
                                <p:cTn id="22" presetID="2" presetClass="entr" presetSubtype="1"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000" fill="hold"/>
                                        <p:tgtEl>
                                          <p:spTgt spid="41"/>
                                        </p:tgtEl>
                                        <p:attrNameLst>
                                          <p:attrName>ppt_x</p:attrName>
                                        </p:attrNameLst>
                                      </p:cBhvr>
                                      <p:tavLst>
                                        <p:tav tm="0">
                                          <p:val>
                                            <p:strVal val="#ppt_x"/>
                                          </p:val>
                                        </p:tav>
                                        <p:tav tm="100000">
                                          <p:val>
                                            <p:strVal val="#ppt_x"/>
                                          </p:val>
                                        </p:tav>
                                      </p:tavLst>
                                    </p:anim>
                                    <p:anim calcmode="lin" valueType="num">
                                      <p:cBhvr additive="base">
                                        <p:cTn id="25" dur="1000" fill="hold"/>
                                        <p:tgtEl>
                                          <p:spTgt spid="4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ppt_x"/>
                                          </p:val>
                                        </p:tav>
                                        <p:tav tm="100000">
                                          <p:val>
                                            <p:strVal val="#ppt_x"/>
                                          </p:val>
                                        </p:tav>
                                      </p:tavLst>
                                    </p:anim>
                                    <p:anim calcmode="lin" valueType="num">
                                      <p:cBhvr additive="base">
                                        <p:cTn id="29" dur="1000" fill="hold"/>
                                        <p:tgtEl>
                                          <p:spTgt spid="40"/>
                                        </p:tgtEl>
                                        <p:attrNameLst>
                                          <p:attrName>ppt_y</p:attrName>
                                        </p:attrNameLst>
                                      </p:cBhvr>
                                      <p:tavLst>
                                        <p:tav tm="0">
                                          <p:val>
                                            <p:strVal val="0-#ppt_h/2"/>
                                          </p:val>
                                        </p:tav>
                                        <p:tav tm="100000">
                                          <p:val>
                                            <p:strVal val="#ppt_y"/>
                                          </p:val>
                                        </p:tav>
                                      </p:tavLst>
                                    </p:anim>
                                  </p:childTnLst>
                                </p:cTn>
                              </p:par>
                            </p:childTnLst>
                          </p:cTn>
                        </p:par>
                        <p:par>
                          <p:cTn id="30" fill="hold">
                            <p:stCondLst>
                              <p:cond delay="5000"/>
                            </p:stCondLst>
                            <p:childTnLst>
                              <p:par>
                                <p:cTn id="31" presetID="21" presetClass="entr" presetSubtype="1"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heel(1)">
                                      <p:cBhvr>
                                        <p:cTn id="33" dur="1500"/>
                                        <p:tgtEl>
                                          <p:spTgt spid="42"/>
                                        </p:tgtEl>
                                      </p:cBhvr>
                                    </p:animEffect>
                                  </p:childTnLst>
                                </p:cTn>
                              </p:par>
                            </p:childTnLst>
                          </p:cTn>
                        </p:par>
                        <p:par>
                          <p:cTn id="34" fill="hold">
                            <p:stCondLst>
                              <p:cond delay="6500"/>
                            </p:stCondLst>
                            <p:childTnLst>
                              <p:par>
                                <p:cTn id="35" presetID="2" presetClass="entr" presetSubtype="1"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1000" fill="hold"/>
                                        <p:tgtEl>
                                          <p:spTgt spid="44"/>
                                        </p:tgtEl>
                                        <p:attrNameLst>
                                          <p:attrName>ppt_x</p:attrName>
                                        </p:attrNameLst>
                                      </p:cBhvr>
                                      <p:tavLst>
                                        <p:tav tm="0">
                                          <p:val>
                                            <p:strVal val="#ppt_x"/>
                                          </p:val>
                                        </p:tav>
                                        <p:tav tm="100000">
                                          <p:val>
                                            <p:strVal val="#ppt_x"/>
                                          </p:val>
                                        </p:tav>
                                      </p:tavLst>
                                    </p:anim>
                                    <p:anim calcmode="lin" valueType="num">
                                      <p:cBhvr additive="base">
                                        <p:cTn id="38" dur="1000" fill="hold"/>
                                        <p:tgtEl>
                                          <p:spTgt spid="44"/>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1000" fill="hold"/>
                                        <p:tgtEl>
                                          <p:spTgt spid="43"/>
                                        </p:tgtEl>
                                        <p:attrNameLst>
                                          <p:attrName>ppt_x</p:attrName>
                                        </p:attrNameLst>
                                      </p:cBhvr>
                                      <p:tavLst>
                                        <p:tav tm="0">
                                          <p:val>
                                            <p:strVal val="#ppt_x"/>
                                          </p:val>
                                        </p:tav>
                                        <p:tav tm="100000">
                                          <p:val>
                                            <p:strVal val="#ppt_x"/>
                                          </p:val>
                                        </p:tav>
                                      </p:tavLst>
                                    </p:anim>
                                    <p:anim calcmode="lin" valueType="num">
                                      <p:cBhvr additive="base">
                                        <p:cTn id="42" dur="10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39" grpId="0" animBg="1"/>
      <p:bldP spid="41" grpId="0" animBg="1"/>
      <p:bldP spid="42"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a16="http://schemas.microsoft.com/office/drawing/2014/main" xmlns=""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479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xmlns="" id="{766A5EF3-1379-4D3E-B34F-D7B357E2DB08}"/>
              </a:ext>
            </a:extLst>
          </p:cNvPr>
          <p:cNvCxnSpPr>
            <a:cxnSpLocks/>
          </p:cNvCxnSpPr>
          <p:nvPr/>
        </p:nvCxnSpPr>
        <p:spPr>
          <a:xfrm flipH="1" flipV="1">
            <a:off x="7279341" y="3966587"/>
            <a:ext cx="1342791" cy="6991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2D2C5041-B6CC-4E47-BDAE-039B57BB8788}"/>
              </a:ext>
            </a:extLst>
          </p:cNvPr>
          <p:cNvSpPr/>
          <p:nvPr/>
        </p:nvSpPr>
        <p:spPr>
          <a:xfrm>
            <a:off x="8567268" y="4424312"/>
            <a:ext cx="1937559"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Mai</a:t>
            </a:r>
          </a:p>
        </p:txBody>
      </p:sp>
    </p:spTree>
    <p:extLst>
      <p:ext uri="{BB962C8B-B14F-4D97-AF65-F5344CB8AC3E}">
        <p14:creationId xmlns:p14="http://schemas.microsoft.com/office/powerpoint/2010/main" val="2532854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6" fill="hold">
                            <p:stCondLst>
                              <p:cond delay="4500"/>
                            </p:stCondLst>
                            <p:childTnLst>
                              <p:par>
                                <p:cTn id="17" presetID="35" presetClass="emph" presetSubtype="0" repeatCount="2000" fill="hold" grpId="2" nodeType="afterEffect">
                                  <p:stCondLst>
                                    <p:cond delay="5500"/>
                                  </p:stCondLst>
                                  <p:childTnLst>
                                    <p:anim calcmode="discrete" valueType="str">
                                      <p:cBhvr>
                                        <p:cTn id="18" dur="2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a16="http://schemas.microsoft.com/office/drawing/2014/main" xmlns=""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47926"/>
            <a:ext cx="10649239" cy="57632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xmlns="" id="{F84BC4E3-4535-4A19-A6F7-4FB9298EA160}"/>
              </a:ext>
            </a:extLst>
          </p:cNvPr>
          <p:cNvCxnSpPr>
            <a:cxnSpLocks/>
          </p:cNvCxnSpPr>
          <p:nvPr/>
        </p:nvCxnSpPr>
        <p:spPr>
          <a:xfrm flipH="1" flipV="1">
            <a:off x="7279341" y="3966587"/>
            <a:ext cx="1342791" cy="6991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EF062EE7-47EA-458D-B6A8-EA1B180ED6BE}"/>
              </a:ext>
            </a:extLst>
          </p:cNvPr>
          <p:cNvSpPr/>
          <p:nvPr/>
        </p:nvSpPr>
        <p:spPr>
          <a:xfrm>
            <a:off x="8390965" y="4338918"/>
            <a:ext cx="2277035" cy="568163"/>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Màu vàng</a:t>
            </a:r>
          </a:p>
        </p:txBody>
      </p:sp>
    </p:spTree>
    <p:extLst>
      <p:ext uri="{BB962C8B-B14F-4D97-AF65-F5344CB8AC3E}">
        <p14:creationId xmlns:p14="http://schemas.microsoft.com/office/powerpoint/2010/main" val="2518824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3000"/>
                                  </p:stCondLst>
                                  <p:childTnLst>
                                    <p:anim calcmode="discrete" valueType="str">
                                      <p:cBhvr>
                                        <p:cTn id="1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yền Thống Cổ điển âm Lịch Việt Nam Năm Mới Nền Hoa, Chúc Mừng Năm Mới,  Tết âm Lịch, Tết Trung Quốc Hình nền Vector để tải xuống miễn phí">
            <a:extLst>
              <a:ext uri="{FF2B5EF4-FFF2-40B4-BE49-F238E27FC236}">
                <a16:creationId xmlns:a16="http://schemas.microsoft.com/office/drawing/2014/main" xmlns="" id="{B66E43EB-48E8-4124-A8E5-0B1F00538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9" t="2933" r="3251" b="3467"/>
          <a:stretch/>
        </p:blipFill>
        <p:spPr bwMode="auto">
          <a:xfrm>
            <a:off x="0" y="-60210"/>
            <a:ext cx="12417300" cy="6918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3C761B7-94EC-4CC5-9753-B008E8B8DDB8}"/>
              </a:ext>
            </a:extLst>
          </p:cNvPr>
          <p:cNvSpPr txBox="1"/>
          <p:nvPr/>
        </p:nvSpPr>
        <p:spPr>
          <a:xfrm>
            <a:off x="3060194" y="104738"/>
            <a:ext cx="4835236" cy="707886"/>
          </a:xfrm>
          <a:prstGeom prst="rect">
            <a:avLst/>
          </a:prstGeom>
          <a:noFill/>
        </p:spPr>
        <p:txBody>
          <a:bodyPr wrap="square" rtlCol="0">
            <a:spAutoFit/>
          </a:bodyPr>
          <a:lstStyle/>
          <a:p>
            <a:pPr algn="ctr"/>
            <a:r>
              <a:rPr lang="en-US" sz="4000" b="1" dirty="0">
                <a:solidFill>
                  <a:srgbClr val="009900"/>
                </a:solidFill>
              </a:rPr>
              <a:t>MỤC ĐÍCH YÊU </a:t>
            </a:r>
            <a:r>
              <a:rPr lang="en-US" sz="4000" b="1" dirty="0" smtClean="0">
                <a:solidFill>
                  <a:srgbClr val="009900"/>
                </a:solidFill>
              </a:rPr>
              <a:t>CẦU</a:t>
            </a:r>
            <a:endParaRPr lang="en-US" sz="4000" b="1" dirty="0">
              <a:solidFill>
                <a:srgbClr val="009900"/>
              </a:solidFill>
            </a:endParaRPr>
          </a:p>
        </p:txBody>
      </p:sp>
      <p:sp>
        <p:nvSpPr>
          <p:cNvPr id="5" name="TextBox 4">
            <a:extLst>
              <a:ext uri="{FF2B5EF4-FFF2-40B4-BE49-F238E27FC236}">
                <a16:creationId xmlns:a16="http://schemas.microsoft.com/office/drawing/2014/main" xmlns="" id="{59A41D52-7381-42E5-AC59-20E2A3889B66}"/>
              </a:ext>
            </a:extLst>
          </p:cNvPr>
          <p:cNvSpPr txBox="1">
            <a:spLocks noChangeArrowheads="1"/>
          </p:cNvSpPr>
          <p:nvPr/>
        </p:nvSpPr>
        <p:spPr bwMode="auto">
          <a:xfrm>
            <a:off x="2267712" y="985748"/>
            <a:ext cx="83027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2000" b="1" dirty="0">
                <a:solidFill>
                  <a:srgbClr val="0000CC"/>
                </a:solidFill>
                <a:latin typeface="Times New Roman" pitchFamily="18" charset="0"/>
                <a:cs typeface="Times New Roman" pitchFamily="18" charset="0"/>
              </a:rPr>
              <a:t>1. Kiến thức :</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gọi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đúng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tên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Bước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đầu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đặc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điểm</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nổi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bật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sắc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cánh</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nhị</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được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dụng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là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để</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trang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trí</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trong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dịp</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Tết</a:t>
            </a:r>
            <a:r>
              <a:rPr lang="en-US" altLang="vi-VN" sz="2000" dirty="0">
                <a:solidFill>
                  <a:srgbClr val="0000CC"/>
                </a:solidFill>
                <a:latin typeface="Times New Roman" pitchFamily="18" charset="0"/>
                <a:cs typeface="Times New Roman" pitchFamily="18" charset="0"/>
              </a:rPr>
              <a:t>.</a:t>
            </a:r>
            <a:endParaRPr lang="vi-VN" altLang="vi-VN" sz="2000" dirty="0">
              <a:solidFill>
                <a:srgbClr val="0000CC"/>
              </a:solidFill>
              <a:latin typeface="Times New Roman" pitchFamily="18" charset="0"/>
              <a:cs typeface="Times New Roman" pitchFamily="18" charset="0"/>
            </a:endParaRPr>
          </a:p>
          <a:p>
            <a:pPr algn="just">
              <a:spcBef>
                <a:spcPct val="0"/>
              </a:spcBef>
              <a:buFontTx/>
              <a:buNone/>
            </a:pPr>
            <a:r>
              <a:rPr lang="en-US" altLang="vi-VN" sz="2000" b="1" dirty="0">
                <a:solidFill>
                  <a:srgbClr val="0000CC"/>
                </a:solidFill>
                <a:latin typeface="Times New Roman" pitchFamily="18" charset="0"/>
                <a:cs typeface="Times New Roman" pitchFamily="18" charset="0"/>
              </a:rPr>
              <a:t>2. Kỹ năng: </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triển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nhận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thức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khả</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quan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ghi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nhớ</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tập</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trung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chú</a:t>
            </a:r>
            <a:r>
              <a:rPr lang="en-US" altLang="vi-VN" sz="2000" dirty="0">
                <a:solidFill>
                  <a:srgbClr val="0000CC"/>
                </a:solidFill>
                <a:latin typeface="Times New Roman" pitchFamily="18" charset="0"/>
                <a:cs typeface="Times New Roman" pitchFamily="18" charset="0"/>
              </a:rPr>
              <a:t> ý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con.</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Phát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triển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ngôn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ngữ</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to, </a:t>
            </a:r>
            <a:r>
              <a:rPr lang="en-US" altLang="vi-VN" sz="2000" dirty="0" err="1">
                <a:solidFill>
                  <a:srgbClr val="0000CC"/>
                </a:solidFill>
                <a:latin typeface="Times New Roman" pitchFamily="18" charset="0"/>
                <a:cs typeface="Times New Roman" pitchFamily="18" charset="0"/>
              </a:rPr>
              <a:t>rõ</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ràng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đủ</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câu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không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nói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ngọng</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kỹ</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phân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biệt</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sắc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của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loại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Đào</a:t>
            </a:r>
            <a:r>
              <a:rPr lang="en-US" altLang="vi-VN" sz="2000" dirty="0">
                <a:solidFill>
                  <a:srgbClr val="0000CC"/>
                </a:solidFill>
                <a:latin typeface="Times New Roman" pitchFamily="18" charset="0"/>
                <a:cs typeface="Times New Roman" pitchFamily="18" charset="0"/>
              </a:rPr>
              <a:t> -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hồng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Mai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màu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vàng</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có</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kỹ</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năng</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chơi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trò</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chơi</a:t>
            </a:r>
            <a:r>
              <a:rPr lang="en-US" altLang="vi-VN" sz="2000" dirty="0">
                <a:solidFill>
                  <a:srgbClr val="0000CC"/>
                </a:solidFill>
                <a:latin typeface="Times New Roman" pitchFamily="18" charset="0"/>
                <a:cs typeface="Times New Roman" pitchFamily="18" charset="0"/>
              </a:rPr>
              <a:t>.</a:t>
            </a:r>
            <a:endParaRPr lang="vi-VN" altLang="vi-VN" sz="2000" dirty="0">
              <a:solidFill>
                <a:srgbClr val="0000CC"/>
              </a:solidFill>
              <a:latin typeface="Times New Roman" pitchFamily="18" charset="0"/>
              <a:cs typeface="Times New Roman" pitchFamily="18" charset="0"/>
            </a:endParaRPr>
          </a:p>
          <a:p>
            <a:pPr algn="just">
              <a:spcBef>
                <a:spcPct val="0"/>
              </a:spcBef>
              <a:buFontTx/>
              <a:buNone/>
            </a:pPr>
            <a:r>
              <a:rPr lang="en-US" altLang="vi-VN" sz="2000" b="1" dirty="0">
                <a:solidFill>
                  <a:srgbClr val="0000CC"/>
                </a:solidFill>
                <a:latin typeface="Times New Roman" pitchFamily="18" charset="0"/>
                <a:cs typeface="Times New Roman" pitchFamily="18" charset="0"/>
              </a:rPr>
              <a:t>3. Thái độ:</a:t>
            </a:r>
            <a:endParaRPr lang="vi-VN" altLang="vi-VN" sz="2000" dirty="0">
              <a:solidFill>
                <a:srgbClr val="0000CC"/>
              </a:solidFill>
              <a:latin typeface="Times New Roman" pitchFamily="18" charset="0"/>
              <a:cs typeface="Times New Roman" pitchFamily="18" charset="0"/>
            </a:endParaRP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Trẻ</a:t>
            </a:r>
            <a:r>
              <a:rPr lang="en-US" altLang="vi-VN" sz="2000" dirty="0">
                <a:solidFill>
                  <a:srgbClr val="0000CC"/>
                </a:solidFill>
                <a:latin typeface="Times New Roman" pitchFamily="18" charset="0"/>
                <a:cs typeface="Times New Roman" pitchFamily="18" charset="0"/>
              </a:rPr>
              <a:t> hứng thú khi tham </a:t>
            </a:r>
            <a:r>
              <a:rPr lang="en-US" altLang="vi-VN" sz="2000" dirty="0" err="1">
                <a:solidFill>
                  <a:srgbClr val="0000CC"/>
                </a:solidFill>
                <a:latin typeface="Times New Roman" pitchFamily="18" charset="0"/>
                <a:cs typeface="Times New Roman" pitchFamily="18" charset="0"/>
              </a:rPr>
              <a:t>gia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vào</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hoạt</a:t>
            </a:r>
            <a:r>
              <a:rPr lang="en-US" altLang="vi-VN" sz="2000" dirty="0">
                <a:solidFill>
                  <a:srgbClr val="0000CC"/>
                </a:solidFill>
                <a:latin typeface="Times New Roman" pitchFamily="18" charset="0"/>
                <a:cs typeface="Times New Roman" pitchFamily="18" charset="0"/>
              </a:rPr>
              <a:t> động khám </a:t>
            </a:r>
            <a:r>
              <a:rPr lang="en-US" altLang="vi-VN" sz="2000" dirty="0" err="1">
                <a:solidFill>
                  <a:srgbClr val="0000CC"/>
                </a:solidFill>
                <a:latin typeface="Times New Roman" pitchFamily="18" charset="0"/>
                <a:cs typeface="Times New Roman" pitchFamily="18" charset="0"/>
              </a:rPr>
              <a:t>phá</a:t>
            </a:r>
            <a:r>
              <a:rPr lang="en-US" altLang="vi-VN" sz="2000" dirty="0">
                <a:solidFill>
                  <a:srgbClr val="0000CC"/>
                </a:solidFill>
                <a:latin typeface="Times New Roman" pitchFamily="18" charset="0"/>
                <a:cs typeface="Times New Roman" pitchFamily="18" charset="0"/>
              </a:rPr>
              <a:t>.</a:t>
            </a:r>
          </a:p>
          <a:p>
            <a:pPr algn="just">
              <a:spcBef>
                <a:spcPct val="0"/>
              </a:spcBef>
              <a:buNone/>
            </a:pP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Yêu</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thích</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các</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loài</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biết</a:t>
            </a:r>
            <a:r>
              <a:rPr lang="en-US" altLang="vi-VN" sz="2000" dirty="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bảo</a:t>
            </a:r>
            <a:r>
              <a:rPr lang="en-US" altLang="vi-VN" sz="2000" dirty="0" smtClean="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vệ</a:t>
            </a:r>
            <a:r>
              <a:rPr lang="en-US" altLang="vi-VN" sz="2000" dirty="0" smtClean="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giữ</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gìn</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và</a:t>
            </a:r>
            <a:r>
              <a:rPr lang="en-US" altLang="vi-VN" sz="2000" dirty="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chăm</a:t>
            </a:r>
            <a:r>
              <a:rPr lang="en-US" altLang="vi-VN" sz="2000" dirty="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sóc</a:t>
            </a:r>
            <a:r>
              <a:rPr lang="en-US" altLang="vi-VN" sz="2000" dirty="0" smtClean="0">
                <a:solidFill>
                  <a:srgbClr val="0000CC"/>
                </a:solidFill>
                <a:latin typeface="Times New Roman" pitchFamily="18" charset="0"/>
                <a:cs typeface="Times New Roman" pitchFamily="18" charset="0"/>
              </a:rPr>
              <a:t> </a:t>
            </a:r>
            <a:r>
              <a:rPr lang="en-US" altLang="vi-VN" sz="2000" dirty="0" err="1" smtClean="0">
                <a:solidFill>
                  <a:srgbClr val="0000CC"/>
                </a:solidFill>
                <a:latin typeface="Times New Roman" pitchFamily="18" charset="0"/>
                <a:cs typeface="Times New Roman" pitchFamily="18" charset="0"/>
              </a:rPr>
              <a:t>cây</a:t>
            </a:r>
            <a:r>
              <a:rPr lang="en-US" altLang="vi-VN" sz="2000" dirty="0" smtClean="0">
                <a:solidFill>
                  <a:srgbClr val="0000CC"/>
                </a:solidFill>
                <a:latin typeface="Times New Roman" pitchFamily="18" charset="0"/>
                <a:cs typeface="Times New Roman" pitchFamily="18" charset="0"/>
              </a:rPr>
              <a:t> </a:t>
            </a:r>
            <a:r>
              <a:rPr lang="en-US" altLang="vi-VN" sz="2000" dirty="0" err="1">
                <a:solidFill>
                  <a:srgbClr val="0000CC"/>
                </a:solidFill>
                <a:latin typeface="Times New Roman" pitchFamily="18" charset="0"/>
                <a:cs typeface="Times New Roman" pitchFamily="18" charset="0"/>
              </a:rPr>
              <a:t>hoa</a:t>
            </a:r>
            <a:endParaRPr lang="en-US" altLang="vi-VN" sz="2000"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68477401"/>
      </p:ext>
    </p:extLst>
  </p:cSld>
  <p:clrMapOvr>
    <a:masterClrMapping/>
  </p:clrMapOvr>
  <mc:AlternateContent xmlns:mc="http://schemas.openxmlformats.org/markup-compatibility/2006" xmlns:p14="http://schemas.microsoft.com/office/powerpoint/2010/main">
    <mc:Choice Requires="p14">
      <p:transition spd="slow" p14:dur="2000" advTm="66870"/>
    </mc:Choice>
    <mc:Fallback xmlns="">
      <p:transition spd="slow" advTm="66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additive="base">
                                        <p:cTn id="6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0" end="10"/>
                                            </p:txEl>
                                          </p:spTgt>
                                        </p:tgtEl>
                                        <p:attrNameLst>
                                          <p:attrName>style.visibility</p:attrName>
                                        </p:attrNameLst>
                                      </p:cBhvr>
                                      <p:to>
                                        <p:strVal val="visible"/>
                                      </p:to>
                                    </p:set>
                                    <p:anim calcmode="lin" valueType="num">
                                      <p:cBhvr additive="base">
                                        <p:cTn id="7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 calcmode="lin" valueType="num">
                                      <p:cBhvr additive="base">
                                        <p:cTn id="7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a16="http://schemas.microsoft.com/office/drawing/2014/main" xmlns=""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346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xmlns="" id="{BB6F75A1-AE44-45AE-B757-B09A60602679}"/>
              </a:ext>
            </a:extLst>
          </p:cNvPr>
          <p:cNvCxnSpPr>
            <a:cxnSpLocks/>
          </p:cNvCxnSpPr>
          <p:nvPr/>
        </p:nvCxnSpPr>
        <p:spPr>
          <a:xfrm>
            <a:off x="2187388" y="2689412"/>
            <a:ext cx="1057836" cy="7571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045AA942-560D-4CAD-AEB4-C4FBF6BBADF2}"/>
              </a:ext>
            </a:extLst>
          </p:cNvPr>
          <p:cNvSpPr/>
          <p:nvPr/>
        </p:nvSpPr>
        <p:spPr>
          <a:xfrm>
            <a:off x="1087347" y="2133600"/>
            <a:ext cx="2115671" cy="56924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1297504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6" fill="hold">
                            <p:stCondLst>
                              <p:cond delay="4500"/>
                            </p:stCondLst>
                            <p:childTnLst>
                              <p:par>
                                <p:cTn id="17" presetID="35" presetClass="emph" presetSubtype="0" repeatCount="2000" fill="hold" grpId="2" nodeType="afterEffect">
                                  <p:stCondLst>
                                    <p:cond delay="5500"/>
                                  </p:stCondLst>
                                  <p:childTnLst>
                                    <p:anim calcmode="discrete" valueType="str">
                                      <p:cBhvr>
                                        <p:cTn id="18" dur="2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a16="http://schemas.microsoft.com/office/drawing/2014/main" xmlns=""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84" y="570483"/>
            <a:ext cx="10649239" cy="574066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xmlns="" id="{55E3B118-5522-43EF-8289-BED095AEA259}"/>
              </a:ext>
            </a:extLst>
          </p:cNvPr>
          <p:cNvCxnSpPr>
            <a:cxnSpLocks/>
          </p:cNvCxnSpPr>
          <p:nvPr/>
        </p:nvCxnSpPr>
        <p:spPr>
          <a:xfrm>
            <a:off x="2151528" y="1802569"/>
            <a:ext cx="1506072" cy="6358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6C3FF735-1269-4F04-B79B-5F43CC89F783}"/>
              </a:ext>
            </a:extLst>
          </p:cNvPr>
          <p:cNvSpPr/>
          <p:nvPr/>
        </p:nvSpPr>
        <p:spPr>
          <a:xfrm>
            <a:off x="1182749" y="1390194"/>
            <a:ext cx="1937559" cy="635831"/>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spTree>
    <p:extLst>
      <p:ext uri="{BB962C8B-B14F-4D97-AF65-F5344CB8AC3E}">
        <p14:creationId xmlns:p14="http://schemas.microsoft.com/office/powerpoint/2010/main" val="4164457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5" presetClass="emph" presetSubtype="0" repeatCount="2000" fill="hold" grpId="1" nodeType="afterEffect">
                                  <p:stCondLst>
                                    <p:cond delay="200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3044" y="436101"/>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ả cây mai - Bài văn mẫu tả cây hoa mai vàng ngày tết hay nhất">
            <a:extLst>
              <a:ext uri="{FF2B5EF4-FFF2-40B4-BE49-F238E27FC236}">
                <a16:creationId xmlns:a16="http://schemas.microsoft.com/office/drawing/2014/main" xmlns="" id="{F0D2D113-759E-4BC1-8288-3DBA6A68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5" y="534625"/>
            <a:ext cx="10649239" cy="58458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xmlns="" id="{55E3B118-5522-43EF-8289-BED095AEA259}"/>
              </a:ext>
            </a:extLst>
          </p:cNvPr>
          <p:cNvCxnSpPr>
            <a:cxnSpLocks/>
          </p:cNvCxnSpPr>
          <p:nvPr/>
        </p:nvCxnSpPr>
        <p:spPr>
          <a:xfrm>
            <a:off x="2151528" y="1802569"/>
            <a:ext cx="1506072" cy="6358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6C3FF735-1269-4F04-B79B-5F43CC89F783}"/>
              </a:ext>
            </a:extLst>
          </p:cNvPr>
          <p:cNvSpPr/>
          <p:nvPr/>
        </p:nvSpPr>
        <p:spPr>
          <a:xfrm>
            <a:off x="1182749" y="1390194"/>
            <a:ext cx="1937559" cy="635831"/>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Nhị hoa</a:t>
            </a:r>
          </a:p>
        </p:txBody>
      </p:sp>
      <p:cxnSp>
        <p:nvCxnSpPr>
          <p:cNvPr id="7" name="Straight Arrow Connector 6">
            <a:extLst>
              <a:ext uri="{FF2B5EF4-FFF2-40B4-BE49-F238E27FC236}">
                <a16:creationId xmlns:a16="http://schemas.microsoft.com/office/drawing/2014/main" xmlns="" id="{ABE66A54-1139-4B3E-8D4E-73848C32AB02}"/>
              </a:ext>
            </a:extLst>
          </p:cNvPr>
          <p:cNvCxnSpPr>
            <a:cxnSpLocks/>
          </p:cNvCxnSpPr>
          <p:nvPr/>
        </p:nvCxnSpPr>
        <p:spPr>
          <a:xfrm flipH="1">
            <a:off x="8373043" y="1100009"/>
            <a:ext cx="1721223" cy="5901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963BAAFF-E17C-4900-A8BD-46CC7D1977E5}"/>
              </a:ext>
            </a:extLst>
          </p:cNvPr>
          <p:cNvSpPr/>
          <p:nvPr/>
        </p:nvSpPr>
        <p:spPr>
          <a:xfrm>
            <a:off x="9251023" y="534625"/>
            <a:ext cx="2115671" cy="569245"/>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Cánh hoa</a:t>
            </a:r>
          </a:p>
        </p:txBody>
      </p:sp>
    </p:spTree>
    <p:extLst>
      <p:ext uri="{BB962C8B-B14F-4D97-AF65-F5344CB8AC3E}">
        <p14:creationId xmlns:p14="http://schemas.microsoft.com/office/powerpoint/2010/main" val="628108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55943" y="418176"/>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5 bài thuốc chữa bệnh từ hoa mai trắng | LILY - Cộng đồng tâm sự &amp;amp; hỏi đáp  sức khoẻ">
            <a:extLst>
              <a:ext uri="{FF2B5EF4-FFF2-40B4-BE49-F238E27FC236}">
                <a16:creationId xmlns:a16="http://schemas.microsoft.com/office/drawing/2014/main" xmlns="" id="{8D102EDB-03CD-4E66-92C6-E14E423AB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71" y="541805"/>
            <a:ext cx="10600975" cy="578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358859"/>
      </p:ext>
    </p:extLst>
  </p:cSld>
  <p:clrMapOvr>
    <a:masterClrMapping/>
  </p:clrMapOvr>
  <p:transition spd="slow"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38014" y="386859"/>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Đìu hiu thị trường mai Tết - Hànộimới">
            <a:extLst>
              <a:ext uri="{FF2B5EF4-FFF2-40B4-BE49-F238E27FC236}">
                <a16:creationId xmlns:a16="http://schemas.microsoft.com/office/drawing/2014/main" xmlns="" id="{F0251246-29F8-4F53-B3E0-368207AC1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73" y="519453"/>
            <a:ext cx="10513356" cy="574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9852"/>
      </p:ext>
    </p:extLst>
  </p:cSld>
  <p:clrMapOvr>
    <a:masterClrMapping/>
  </p:clrMapOvr>
  <p:transition spd="slow" advClick="0">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738CE-AB19-4B9A-BF8E-1E55A6221AB1}"/>
              </a:ext>
            </a:extLst>
          </p:cNvPr>
          <p:cNvSpPr/>
          <p:nvPr/>
        </p:nvSpPr>
        <p:spPr>
          <a:xfrm>
            <a:off x="604911" y="422033"/>
            <a:ext cx="10986867" cy="6049108"/>
          </a:xfrm>
          <a:prstGeom prst="rect">
            <a:avLst/>
          </a:prstGeom>
          <a:noFill/>
          <a:ln>
            <a:noFill/>
          </a:ln>
          <a:effectLst>
            <a:outerShdw blurRad="50800" dist="50800" dir="5400000" algn="ctr" rotWithShape="0">
              <a:srgbClr val="000000"/>
            </a:outerShdw>
          </a:effectLst>
          <a:scene3d>
            <a:camera prst="perspectiveFront" fov="3900000">
              <a:rot lat="0" lon="0" rev="0"/>
            </a:camera>
            <a:lightRig rig="threePt" dir="t"/>
          </a:scene3d>
          <a:sp3d z="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4B56E77-01F0-401D-8E31-F095B82349FD}"/>
              </a:ext>
            </a:extLst>
          </p:cNvPr>
          <p:cNvSpPr/>
          <p:nvPr/>
        </p:nvSpPr>
        <p:spPr>
          <a:xfrm>
            <a:off x="655943" y="418176"/>
            <a:ext cx="10841501" cy="6049108"/>
          </a:xfrm>
          <a:prstGeom prst="rect">
            <a:avLst/>
          </a:prstGeom>
          <a:solidFill>
            <a:schemeClr val="bg1">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7 cách trang trí cây mai ngày Tết chuẩn đẹp đón xuân Canh Tý – Siêu thị cây  cảnh">
            <a:extLst>
              <a:ext uri="{FF2B5EF4-FFF2-40B4-BE49-F238E27FC236}">
                <a16:creationId xmlns:a16="http://schemas.microsoft.com/office/drawing/2014/main" xmlns="" id="{CB4DC66F-C075-45A8-929E-3B03EE23D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03" y="571222"/>
            <a:ext cx="10469656" cy="573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65138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a:extLst>
              <a:ext uri="{FF2B5EF4-FFF2-40B4-BE49-F238E27FC236}">
                <a16:creationId xmlns:a16="http://schemas.microsoft.com/office/drawing/2014/main" xmlns="" id="{A2011C91-777A-49B8-A472-2AA82F7DE578}"/>
              </a:ext>
            </a:extLst>
          </p:cNvPr>
          <p:cNvGrpSpPr/>
          <p:nvPr/>
        </p:nvGrpSpPr>
        <p:grpSpPr>
          <a:xfrm>
            <a:off x="0" y="0"/>
            <a:ext cx="12191998" cy="6858000"/>
            <a:chOff x="0" y="0"/>
            <a:chExt cx="12191998" cy="6858000"/>
          </a:xfrm>
        </p:grpSpPr>
        <p:pic>
          <p:nvPicPr>
            <p:cNvPr id="11" name="图片 2">
              <a:extLst>
                <a:ext uri="{FF2B5EF4-FFF2-40B4-BE49-F238E27FC236}">
                  <a16:creationId xmlns:a16="http://schemas.microsoft.com/office/drawing/2014/main" xmlns="" id="{4FDC4100-916B-4D9D-84C5-2930EE8D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2" name="矩形 3">
              <a:extLst>
                <a:ext uri="{FF2B5EF4-FFF2-40B4-BE49-F238E27FC236}">
                  <a16:creationId xmlns:a16="http://schemas.microsoft.com/office/drawing/2014/main" xmlns="" id="{68EB77BE-B08A-4E43-AF77-3D251E16AFF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3" name="矩形 4">
              <a:extLst>
                <a:ext uri="{FF2B5EF4-FFF2-40B4-BE49-F238E27FC236}">
                  <a16:creationId xmlns:a16="http://schemas.microsoft.com/office/drawing/2014/main" xmlns="" id="{6281E55A-DEDA-4104-81BB-A348376974ED}"/>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4" name="Group 13">
            <a:extLst>
              <a:ext uri="{FF2B5EF4-FFF2-40B4-BE49-F238E27FC236}">
                <a16:creationId xmlns:a16="http://schemas.microsoft.com/office/drawing/2014/main" xmlns="" id="{9C645FC2-3AC4-4392-8EE8-FCF9CEEFBD95}"/>
              </a:ext>
            </a:extLst>
          </p:cNvPr>
          <p:cNvGrpSpPr/>
          <p:nvPr/>
        </p:nvGrpSpPr>
        <p:grpSpPr>
          <a:xfrm flipH="1">
            <a:off x="7646503" y="-82441"/>
            <a:ext cx="4375161" cy="4096402"/>
            <a:chOff x="1932362" y="-708687"/>
            <a:chExt cx="5245666" cy="5254857"/>
          </a:xfrm>
        </p:grpSpPr>
        <p:pic>
          <p:nvPicPr>
            <p:cNvPr id="15" name="Picture 2" descr="Hình ảnh hoa đào PNG đẹp cho dân thiết kế">
              <a:extLst>
                <a:ext uri="{FF2B5EF4-FFF2-40B4-BE49-F238E27FC236}">
                  <a16:creationId xmlns:a16="http://schemas.microsoft.com/office/drawing/2014/main" xmlns="" id="{048E89B6-DF85-4D57-83EF-200A31FBC8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hoa đào PNG đẹp cho dân thiết kế">
              <a:extLst>
                <a:ext uri="{FF2B5EF4-FFF2-40B4-BE49-F238E27FC236}">
                  <a16:creationId xmlns:a16="http://schemas.microsoft.com/office/drawing/2014/main" xmlns="" id="{D1C4C000-9AC9-459B-A867-6C8121F113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Trang trí Tết 2019 cho Blogspot bằng hình ảnh câu đối, cành mai treo hai bên">
            <a:extLst>
              <a:ext uri="{FF2B5EF4-FFF2-40B4-BE49-F238E27FC236}">
                <a16:creationId xmlns:a16="http://schemas.microsoft.com/office/drawing/2014/main" xmlns="" id="{2FC047D3-7EED-4DF8-9461-DBBBBE58F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Alternate Process 17">
            <a:extLst>
              <a:ext uri="{FF2B5EF4-FFF2-40B4-BE49-F238E27FC236}">
                <a16:creationId xmlns:a16="http://schemas.microsoft.com/office/drawing/2014/main" xmlns="" id="{AA8B147B-11B7-45EF-9E6D-3CB7CE9FA095}"/>
              </a:ext>
            </a:extLst>
          </p:cNvPr>
          <p:cNvSpPr/>
          <p:nvPr/>
        </p:nvSpPr>
        <p:spPr>
          <a:xfrm>
            <a:off x="2798064" y="2268621"/>
            <a:ext cx="6565392"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GIÁO DỤC TRẺ</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66177202"/>
      </p:ext>
    </p:extLst>
  </p:cSld>
  <p:clrMapOvr>
    <a:masterClrMapping/>
  </p:clrMapOvr>
  <mc:AlternateContent xmlns:mc="http://schemas.openxmlformats.org/markup-compatibility/2006" xmlns:p14="http://schemas.microsoft.com/office/powerpoint/2010/main">
    <mc:Choice Requires="p14">
      <p:transition spd="slow" p14:dur="2000" advClick="0" advTm="38910"/>
    </mc:Choice>
    <mc:Fallback xmlns="">
      <p:transition spd="slow" advClick="0" advTm="3891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5723D7F-1A04-4B2E-9DE5-D7AAF385EC7F}"/>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xmlns="" id="{C2228EAF-B060-457F-A0CE-B35DDE219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xmlns="" id="{8A89D68B-3956-4846-828C-11F97B1FE01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xmlns="" id="{EE05AC69-6A3A-486D-A15F-DF3BF53FC4AF}"/>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xmlns="" id="{7A26A4B8-CF11-43ED-BD76-A4B536E1B390}"/>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a16="http://schemas.microsoft.com/office/drawing/2014/main" xmlns="" id="{BA111631-7F1B-4D09-9994-7970928482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a16="http://schemas.microsoft.com/office/drawing/2014/main" xmlns="" id="{B9294600-B1C4-4C4C-B556-C1D57915D9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a16="http://schemas.microsoft.com/office/drawing/2014/main" xmlns="" id="{BA088754-C1FD-4D51-B190-A9E23B0541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a16="http://schemas.microsoft.com/office/drawing/2014/main" xmlns="" id="{5BD32236-F790-4D6F-A302-611E404931A0}"/>
              </a:ext>
            </a:extLst>
          </p:cNvPr>
          <p:cNvSpPr/>
          <p:nvPr/>
        </p:nvSpPr>
        <p:spPr>
          <a:xfrm>
            <a:off x="2554519" y="2239631"/>
            <a:ext cx="7018311"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solidFill>
                  <a:srgbClr val="0000CC"/>
                </a:solidFill>
                <a:latin typeface="Times New Roman" pitchFamily="18" charset="0"/>
                <a:cs typeface="Times New Roman" pitchFamily="18" charset="0"/>
              </a:rPr>
              <a:t>TRÒ CHƠI CỦNG CỐ</a:t>
            </a:r>
            <a:endParaRPr lang="vi-VN" sz="52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39287109"/>
      </p:ext>
    </p:extLst>
  </p:cSld>
  <p:clrMapOvr>
    <a:masterClrMapping/>
  </p:clrMapOvr>
  <mc:AlternateContent xmlns:mc="http://schemas.openxmlformats.org/markup-compatibility/2006" xmlns:p14="http://schemas.microsoft.com/office/powerpoint/2010/main">
    <mc:Choice Requires="p14">
      <p:transition spd="slow" p14:dur="2000" advTm="18080"/>
    </mc:Choice>
    <mc:Fallback xmlns="">
      <p:transition spd="slow" advTm="1808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4" name="TRO CHOI HAI LOC">
            <a:hlinkClick r:id="" action="ppaction://media"/>
            <a:extLst>
              <a:ext uri="{FF2B5EF4-FFF2-40B4-BE49-F238E27FC236}">
                <a16:creationId xmlns:a16="http://schemas.microsoft.com/office/drawing/2014/main" xmlns="" id="{0CC6D267-D1D4-4D96-BCB3-1F791C215D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58394" y="5071044"/>
            <a:ext cx="609600" cy="609600"/>
          </a:xfrm>
          <a:prstGeom prst="rect">
            <a:avLst/>
          </a:prstGeom>
        </p:spPr>
      </p:pic>
      <p:pic>
        <p:nvPicPr>
          <p:cNvPr id="26" name="Picture 4" descr="Trang trí Tết 2019 cho Blogspot bằng hình ảnh câu đối, cành mai treo hai bên">
            <a:extLst>
              <a:ext uri="{FF2B5EF4-FFF2-40B4-BE49-F238E27FC236}">
                <a16:creationId xmlns:a16="http://schemas.microsoft.com/office/drawing/2014/main" xmlns="" id="{56049C4A-EA01-416F-A55F-FCE16BE4D83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085"/>
          <a:stretch/>
        </p:blipFill>
        <p:spPr bwMode="auto">
          <a:xfrm>
            <a:off x="145147" y="12363"/>
            <a:ext cx="3224883" cy="3608261"/>
          </a:xfrm>
          <a:prstGeom prst="rect">
            <a:avLst/>
          </a:prstGeom>
          <a:noFill/>
          <a:extLst>
            <a:ext uri="{909E8E84-426E-40DD-AFC4-6F175D3DCCD1}">
              <a14:hiddenFill xmlns:a14="http://schemas.microsoft.com/office/drawing/2010/main">
                <a:solidFill>
                  <a:srgbClr val="FFFFFF"/>
                </a:solidFill>
              </a14:hiddenFill>
            </a:ext>
          </a:extLst>
        </p:spPr>
      </p:pic>
      <p:pic>
        <p:nvPicPr>
          <p:cNvPr id="3" name="tet oi la tet">
            <a:hlinkClick r:id="" action="ppaction://media"/>
          </p:cNvPr>
          <p:cNvPicPr>
            <a:picLocks noChangeAspect="1"/>
          </p:cNvPicPr>
          <p:nvPr>
            <a:audioFile r:link="rId4"/>
            <p:extLst>
              <p:ext uri="{DAA4B4D4-6D71-4841-9C94-3DE7FCFB9230}">
                <p14:media xmlns:p14="http://schemas.microsoft.com/office/powerpoint/2010/main" r:embed="rId5">
                  <p14:trim st="17005" end="143561.15"/>
                </p14:media>
              </p:ext>
            </p:extLst>
          </p:nvPr>
        </p:nvPicPr>
        <p:blipFill>
          <a:blip r:embed="rId9"/>
          <a:stretch>
            <a:fillRect/>
          </a:stretch>
        </p:blipFill>
        <p:spPr>
          <a:xfrm>
            <a:off x="10684520" y="4807223"/>
            <a:ext cx="609600" cy="609600"/>
          </a:xfrm>
          <a:prstGeom prst="rect">
            <a:avLst/>
          </a:prstGeom>
        </p:spPr>
      </p:pic>
      <p:pic>
        <p:nvPicPr>
          <p:cNvPr id="23" name="Picture 22">
            <a:extLst>
              <a:ext uri="{FF2B5EF4-FFF2-40B4-BE49-F238E27FC236}">
                <a16:creationId xmlns:a16="http://schemas.microsoft.com/office/drawing/2014/main" xmlns="" id="{D8B00484-04C5-428C-862D-2295073441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27" name="Picture 26">
            <a:extLst>
              <a:ext uri="{FF2B5EF4-FFF2-40B4-BE49-F238E27FC236}">
                <a16:creationId xmlns:a16="http://schemas.microsoft.com/office/drawing/2014/main" xmlns="" id="{6B411A48-23BE-4E24-96A9-B107F55FB4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28" name="Picture 27">
            <a:extLst>
              <a:ext uri="{FF2B5EF4-FFF2-40B4-BE49-F238E27FC236}">
                <a16:creationId xmlns:a16="http://schemas.microsoft.com/office/drawing/2014/main" xmlns="" id="{6393679C-6BA8-4BD8-84C4-1509B27459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grpSp>
        <p:nvGrpSpPr>
          <p:cNvPr id="38" name="Group 37">
            <a:extLst>
              <a:ext uri="{FF2B5EF4-FFF2-40B4-BE49-F238E27FC236}">
                <a16:creationId xmlns:a16="http://schemas.microsoft.com/office/drawing/2014/main" xmlns="" id="{D65F6FC6-2324-4429-B9B4-31A07929A1BE}"/>
              </a:ext>
            </a:extLst>
          </p:cNvPr>
          <p:cNvGrpSpPr/>
          <p:nvPr/>
        </p:nvGrpSpPr>
        <p:grpSpPr>
          <a:xfrm flipH="1">
            <a:off x="7698860" y="35767"/>
            <a:ext cx="4317735" cy="3596137"/>
            <a:chOff x="52583" y="111398"/>
            <a:chExt cx="5266554" cy="5382682"/>
          </a:xfrm>
        </p:grpSpPr>
        <p:pic>
          <p:nvPicPr>
            <p:cNvPr id="39" name="Picture 2" descr="Hình ảnh hoa đào PNG đẹp cho dân thiết kế">
              <a:extLst>
                <a:ext uri="{FF2B5EF4-FFF2-40B4-BE49-F238E27FC236}">
                  <a16:creationId xmlns:a16="http://schemas.microsoft.com/office/drawing/2014/main" xmlns="" id="{9DB12B31-AC7A-4EE3-B3E4-017393FD590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29" t="22522" r="1629" b="15596"/>
            <a:stretch/>
          </p:blipFill>
          <p:spPr bwMode="auto">
            <a:xfrm rot="2939052">
              <a:off x="-849412" y="115040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ình ảnh hoa đào PNG đẹp cho dân thiết kế">
              <a:extLst>
                <a:ext uri="{FF2B5EF4-FFF2-40B4-BE49-F238E27FC236}">
                  <a16:creationId xmlns:a16="http://schemas.microsoft.com/office/drawing/2014/main" xmlns="" id="{1D24BECE-F410-4972-9812-C160EC300AB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1711" b="10238"/>
            <a:stretch/>
          </p:blipFill>
          <p:spPr bwMode="auto">
            <a:xfrm rot="547931">
              <a:off x="73471" y="111398"/>
              <a:ext cx="5245666" cy="3784695"/>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a:extLst>
              <a:ext uri="{FF2B5EF4-FFF2-40B4-BE49-F238E27FC236}">
                <a16:creationId xmlns:a16="http://schemas.microsoft.com/office/drawing/2014/main" xmlns="" id="{309A3DCD-3052-4BB4-A48A-2B40D2A56516}"/>
              </a:ext>
            </a:extLst>
          </p:cNvPr>
          <p:cNvSpPr/>
          <p:nvPr/>
        </p:nvSpPr>
        <p:spPr>
          <a:xfrm>
            <a:off x="3310394" y="665613"/>
            <a:ext cx="4538423" cy="1107996"/>
          </a:xfrm>
          <a:prstGeom prst="rect">
            <a:avLst/>
          </a:prstGeom>
          <a:noFill/>
        </p:spPr>
        <p:txBody>
          <a:bodyPr wrap="none" lIns="91440" tIns="45720" rIns="91440" bIns="45720">
            <a:spAutoFit/>
          </a:bodyPr>
          <a:lstStyle/>
          <a:p>
            <a:pPr algn="ctr"/>
            <a:r>
              <a:rPr lang="en-US"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6600" b="1" cap="none" spc="50" dirty="0">
                <a:ln w="9525" cmpd="sng">
                  <a:solidFill>
                    <a:schemeClr val="bg1"/>
                  </a:solidFill>
                  <a:prstDash val="solid"/>
                </a:ln>
                <a:solidFill>
                  <a:srgbClr val="0000FF"/>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42" name="Picture 41">
            <a:extLst>
              <a:ext uri="{FF2B5EF4-FFF2-40B4-BE49-F238E27FC236}">
                <a16:creationId xmlns:a16="http://schemas.microsoft.com/office/drawing/2014/main" xmlns="" id="{FF7C24A6-D39D-4995-A578-C4AD5BBF9C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43" name="Picture 42">
            <a:extLst>
              <a:ext uri="{FF2B5EF4-FFF2-40B4-BE49-F238E27FC236}">
                <a16:creationId xmlns:a16="http://schemas.microsoft.com/office/drawing/2014/main" xmlns="" id="{DD0B97E0-C8E6-4493-8BB4-033EC83AA2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44" name="Picture 43">
            <a:extLst>
              <a:ext uri="{FF2B5EF4-FFF2-40B4-BE49-F238E27FC236}">
                <a16:creationId xmlns:a16="http://schemas.microsoft.com/office/drawing/2014/main" xmlns="" id="{0D97FB4A-90A3-4CDE-88F2-27B7AC0640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3508" y="3209925"/>
            <a:ext cx="495300" cy="438150"/>
          </a:xfrm>
          <a:prstGeom prst="rect">
            <a:avLst/>
          </a:prstGeom>
        </p:spPr>
      </p:pic>
      <p:pic>
        <p:nvPicPr>
          <p:cNvPr id="45" name="Picture 44">
            <a:extLst>
              <a:ext uri="{FF2B5EF4-FFF2-40B4-BE49-F238E27FC236}">
                <a16:creationId xmlns:a16="http://schemas.microsoft.com/office/drawing/2014/main" xmlns="" id="{81E9C5E3-236D-49A3-8A51-4ED774254A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1710" y="1772502"/>
            <a:ext cx="495300" cy="438150"/>
          </a:xfrm>
          <a:prstGeom prst="rect">
            <a:avLst/>
          </a:prstGeom>
        </p:spPr>
      </p:pic>
      <p:pic>
        <p:nvPicPr>
          <p:cNvPr id="46" name="Picture 45">
            <a:extLst>
              <a:ext uri="{FF2B5EF4-FFF2-40B4-BE49-F238E27FC236}">
                <a16:creationId xmlns:a16="http://schemas.microsoft.com/office/drawing/2014/main" xmlns="" id="{04F72055-5B6A-4A16-BEB7-B0B861F0A5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95339" y="3196301"/>
            <a:ext cx="495300" cy="438150"/>
          </a:xfrm>
          <a:prstGeom prst="rect">
            <a:avLst/>
          </a:prstGeom>
        </p:spPr>
      </p:pic>
      <p:pic>
        <p:nvPicPr>
          <p:cNvPr id="47" name="Picture 46">
            <a:extLst>
              <a:ext uri="{FF2B5EF4-FFF2-40B4-BE49-F238E27FC236}">
                <a16:creationId xmlns:a16="http://schemas.microsoft.com/office/drawing/2014/main" xmlns="" id="{B64834CA-AD30-4A24-A0B3-9930F8D192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48" name="Picture 47">
            <a:extLst>
              <a:ext uri="{FF2B5EF4-FFF2-40B4-BE49-F238E27FC236}">
                <a16:creationId xmlns:a16="http://schemas.microsoft.com/office/drawing/2014/main" xmlns="" id="{45F746A2-597F-4434-8935-F879A7A516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49" name="Picture 48">
            <a:extLst>
              <a:ext uri="{FF2B5EF4-FFF2-40B4-BE49-F238E27FC236}">
                <a16:creationId xmlns:a16="http://schemas.microsoft.com/office/drawing/2014/main" xmlns="" id="{1E88561B-C33C-4F88-88EC-E5202EDE20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50" name="Picture 49">
            <a:extLst>
              <a:ext uri="{FF2B5EF4-FFF2-40B4-BE49-F238E27FC236}">
                <a16:creationId xmlns:a16="http://schemas.microsoft.com/office/drawing/2014/main" xmlns="" id="{031C1C16-B7F2-475F-8CC3-359F38CD9D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4714" y="1850358"/>
            <a:ext cx="495300" cy="438150"/>
          </a:xfrm>
          <a:prstGeom prst="rect">
            <a:avLst/>
          </a:prstGeom>
        </p:spPr>
      </p:pic>
      <p:pic>
        <p:nvPicPr>
          <p:cNvPr id="51" name="Picture 50">
            <a:extLst>
              <a:ext uri="{FF2B5EF4-FFF2-40B4-BE49-F238E27FC236}">
                <a16:creationId xmlns:a16="http://schemas.microsoft.com/office/drawing/2014/main" xmlns="" id="{7850E7AF-13A0-441E-9D84-F261457304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9721" y="2061893"/>
            <a:ext cx="495300" cy="438150"/>
          </a:xfrm>
          <a:prstGeom prst="rect">
            <a:avLst/>
          </a:prstGeom>
        </p:spPr>
      </p:pic>
      <p:pic>
        <p:nvPicPr>
          <p:cNvPr id="52" name="Picture 51">
            <a:extLst>
              <a:ext uri="{FF2B5EF4-FFF2-40B4-BE49-F238E27FC236}">
                <a16:creationId xmlns:a16="http://schemas.microsoft.com/office/drawing/2014/main" xmlns="" id="{42F018B1-24A2-45B9-98AC-C7324C4BA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9645" y="3366606"/>
            <a:ext cx="495300" cy="438150"/>
          </a:xfrm>
          <a:prstGeom prst="rect">
            <a:avLst/>
          </a:prstGeom>
        </p:spPr>
      </p:pic>
      <p:pic>
        <p:nvPicPr>
          <p:cNvPr id="53" name="Picture 52">
            <a:extLst>
              <a:ext uri="{FF2B5EF4-FFF2-40B4-BE49-F238E27FC236}">
                <a16:creationId xmlns:a16="http://schemas.microsoft.com/office/drawing/2014/main" xmlns="" id="{AC835E73-340B-467F-8025-4A56D5CC38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7904" y="1850358"/>
            <a:ext cx="495300" cy="438150"/>
          </a:xfrm>
          <a:prstGeom prst="rect">
            <a:avLst/>
          </a:prstGeom>
        </p:spPr>
      </p:pic>
      <p:pic>
        <p:nvPicPr>
          <p:cNvPr id="54" name="Picture 53">
            <a:extLst>
              <a:ext uri="{FF2B5EF4-FFF2-40B4-BE49-F238E27FC236}">
                <a16:creationId xmlns:a16="http://schemas.microsoft.com/office/drawing/2014/main" xmlns="" id="{634C6134-0DE4-4AB0-ADAB-F5CC4188BE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9719" y="2006610"/>
            <a:ext cx="495300" cy="438150"/>
          </a:xfrm>
          <a:prstGeom prst="rect">
            <a:avLst/>
          </a:prstGeom>
        </p:spPr>
      </p:pic>
      <p:pic>
        <p:nvPicPr>
          <p:cNvPr id="21" name="Picture 20">
            <a:extLst>
              <a:ext uri="{FF2B5EF4-FFF2-40B4-BE49-F238E27FC236}">
                <a16:creationId xmlns:a16="http://schemas.microsoft.com/office/drawing/2014/main" xmlns="" id="{BD3EF192-4F2F-4D88-956B-0EDD29C93E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1198" y="1421963"/>
            <a:ext cx="9424583" cy="2830629"/>
          </a:xfrm>
          <a:prstGeom prst="rect">
            <a:avLst/>
          </a:prstGeom>
        </p:spPr>
      </p:pic>
      <p:pic>
        <p:nvPicPr>
          <p:cNvPr id="55" name="Picture 54">
            <a:extLst>
              <a:ext uri="{FF2B5EF4-FFF2-40B4-BE49-F238E27FC236}">
                <a16:creationId xmlns:a16="http://schemas.microsoft.com/office/drawing/2014/main" xmlns="" id="{83DF2B66-940D-4BF3-8CA1-A691A56116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76068" flipH="1">
            <a:off x="8642803" y="3639539"/>
            <a:ext cx="3280500" cy="3173676"/>
          </a:xfrm>
          <a:prstGeom prst="rect">
            <a:avLst/>
          </a:prstGeom>
        </p:spPr>
      </p:pic>
      <p:pic>
        <p:nvPicPr>
          <p:cNvPr id="29" name="图片 2">
            <a:extLst>
              <a:ext uri="{FF2B5EF4-FFF2-40B4-BE49-F238E27FC236}">
                <a16:creationId xmlns:a16="http://schemas.microsoft.com/office/drawing/2014/main" xmlns="" id="{742624ED-3141-4C48-B0A9-2C1FCB0BC2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567" y="3585681"/>
            <a:ext cx="2423214" cy="3234183"/>
          </a:xfrm>
          <a:prstGeom prst="rect">
            <a:avLst/>
          </a:prstGeom>
        </p:spPr>
      </p:pic>
    </p:spTree>
    <p:custDataLst>
      <p:tags r:id="rId1"/>
    </p:custDataLst>
    <p:extLst>
      <p:ext uri="{BB962C8B-B14F-4D97-AF65-F5344CB8AC3E}">
        <p14:creationId xmlns:p14="http://schemas.microsoft.com/office/powerpoint/2010/main" val="1905227554"/>
      </p:ext>
    </p:extLst>
  </p:cSld>
  <p:clrMapOvr>
    <a:masterClrMapping/>
  </p:clrMapOvr>
  <mc:AlternateContent xmlns:mc="http://schemas.openxmlformats.org/markup-compatibility/2006" xmlns:p14="http://schemas.microsoft.com/office/powerpoint/2010/main">
    <mc:Choice Requires="p14">
      <p:transition spd="slow" p14:dur="2000" advTm="19533"/>
    </mc:Choice>
    <mc:Fallback xmlns="">
      <p:transition spd="slow" advTm="1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75" fill="hold"/>
                                        <p:tgtEl>
                                          <p:spTgt spid="4"/>
                                        </p:tgtEl>
                                      </p:cBhvr>
                                    </p:cmd>
                                  </p:childTnLst>
                                </p:cTn>
                              </p:par>
                              <p:par>
                                <p:cTn id="7" presetID="1" presetClass="mediacall" presetSubtype="0" fill="hold" nodeType="withEffect">
                                  <p:stCondLst>
                                    <p:cond delay="1500"/>
                                  </p:stCondLst>
                                  <p:childTnLst>
                                    <p:cmd type="call" cmd="playFrom(0.0)">
                                      <p:cBhvr>
                                        <p:cTn id="8" dur="18034" fill="hold"/>
                                        <p:tgtEl>
                                          <p:spTgt spid="3"/>
                                        </p:tgtEl>
                                      </p:cBhvr>
                                    </p:cmd>
                                  </p:childTnLst>
                                </p:cTn>
                              </p:par>
                              <p:par>
                                <p:cTn id="9" presetID="41" presetClass="entr" presetSubtype="0" repeatCount="indefinite" fill="hold" grpId="0" nodeType="withEffect">
                                  <p:stCondLst>
                                    <p:cond delay="0"/>
                                  </p:stCondLst>
                                  <p:iterate type="lt">
                                    <p:tmPct val="10000"/>
                                  </p:iterate>
                                  <p:childTnLst>
                                    <p:set>
                                      <p:cBhvr>
                                        <p:cTn id="10" dur="1" fill="hold">
                                          <p:stCondLst>
                                            <p:cond delay="0"/>
                                          </p:stCondLst>
                                        </p:cTn>
                                        <p:tgtEl>
                                          <p:spTgt spid="41"/>
                                        </p:tgtEl>
                                        <p:attrNameLst>
                                          <p:attrName>style.visibility</p:attrName>
                                        </p:attrNameLst>
                                      </p:cBhvr>
                                      <p:to>
                                        <p:strVal val="visible"/>
                                      </p:to>
                                    </p:set>
                                    <p:anim calcmode="lin" valueType="num">
                                      <p:cBhvr>
                                        <p:cTn id="11" dur="2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12" dur="2000" fill="hold"/>
                                        <p:tgtEl>
                                          <p:spTgt spid="41"/>
                                        </p:tgtEl>
                                        <p:attrNameLst>
                                          <p:attrName>ppt_y</p:attrName>
                                        </p:attrNameLst>
                                      </p:cBhvr>
                                      <p:tavLst>
                                        <p:tav tm="0">
                                          <p:val>
                                            <p:strVal val="#ppt_y"/>
                                          </p:val>
                                        </p:tav>
                                        <p:tav tm="100000">
                                          <p:val>
                                            <p:strVal val="#ppt_y"/>
                                          </p:val>
                                        </p:tav>
                                      </p:tavLst>
                                    </p:anim>
                                    <p:anim calcmode="lin" valueType="num">
                                      <p:cBhvr>
                                        <p:cTn id="13" dur="2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4" dur="2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000" tmFilter="0,0; .5, 1; 1, 1"/>
                                        <p:tgtEl>
                                          <p:spTgt spid="41"/>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55"/>
                                        </p:tgtEl>
                                        <p:attrNameLst>
                                          <p:attrName>r</p:attrName>
                                        </p:attrNameLst>
                                      </p:cBhvr>
                                    </p:animRot>
                                    <p:animRot by="-240000">
                                      <p:cBhvr>
                                        <p:cTn id="18" dur="200" fill="hold">
                                          <p:stCondLst>
                                            <p:cond delay="200"/>
                                          </p:stCondLst>
                                        </p:cTn>
                                        <p:tgtEl>
                                          <p:spTgt spid="55"/>
                                        </p:tgtEl>
                                        <p:attrNameLst>
                                          <p:attrName>r</p:attrName>
                                        </p:attrNameLst>
                                      </p:cBhvr>
                                    </p:animRot>
                                    <p:animRot by="240000">
                                      <p:cBhvr>
                                        <p:cTn id="19" dur="200" fill="hold">
                                          <p:stCondLst>
                                            <p:cond delay="400"/>
                                          </p:stCondLst>
                                        </p:cTn>
                                        <p:tgtEl>
                                          <p:spTgt spid="55"/>
                                        </p:tgtEl>
                                        <p:attrNameLst>
                                          <p:attrName>r</p:attrName>
                                        </p:attrNameLst>
                                      </p:cBhvr>
                                    </p:animRot>
                                    <p:animRot by="-240000">
                                      <p:cBhvr>
                                        <p:cTn id="20" dur="200" fill="hold">
                                          <p:stCondLst>
                                            <p:cond delay="600"/>
                                          </p:stCondLst>
                                        </p:cTn>
                                        <p:tgtEl>
                                          <p:spTgt spid="55"/>
                                        </p:tgtEl>
                                        <p:attrNameLst>
                                          <p:attrName>r</p:attrName>
                                        </p:attrNameLst>
                                      </p:cBhvr>
                                    </p:animRot>
                                    <p:animRot by="120000">
                                      <p:cBhvr>
                                        <p:cTn id="21" dur="200" fill="hold">
                                          <p:stCondLst>
                                            <p:cond delay="800"/>
                                          </p:stCondLst>
                                        </p:cTn>
                                        <p:tgtEl>
                                          <p:spTgt spid="5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9"/>
                                        </p:tgtEl>
                                        <p:attrNameLst>
                                          <p:attrName>r</p:attrName>
                                        </p:attrNameLst>
                                      </p:cBhvr>
                                    </p:animRot>
                                    <p:animRot by="-240000">
                                      <p:cBhvr>
                                        <p:cTn id="24" dur="200" fill="hold">
                                          <p:stCondLst>
                                            <p:cond delay="200"/>
                                          </p:stCondLst>
                                        </p:cTn>
                                        <p:tgtEl>
                                          <p:spTgt spid="29"/>
                                        </p:tgtEl>
                                        <p:attrNameLst>
                                          <p:attrName>r</p:attrName>
                                        </p:attrNameLst>
                                      </p:cBhvr>
                                    </p:animRot>
                                    <p:animRot by="240000">
                                      <p:cBhvr>
                                        <p:cTn id="25" dur="200" fill="hold">
                                          <p:stCondLst>
                                            <p:cond delay="400"/>
                                          </p:stCondLst>
                                        </p:cTn>
                                        <p:tgtEl>
                                          <p:spTgt spid="29"/>
                                        </p:tgtEl>
                                        <p:attrNameLst>
                                          <p:attrName>r</p:attrName>
                                        </p:attrNameLst>
                                      </p:cBhvr>
                                    </p:animRot>
                                    <p:animRot by="-240000">
                                      <p:cBhvr>
                                        <p:cTn id="26" dur="200" fill="hold">
                                          <p:stCondLst>
                                            <p:cond delay="600"/>
                                          </p:stCondLst>
                                        </p:cTn>
                                        <p:tgtEl>
                                          <p:spTgt spid="29"/>
                                        </p:tgtEl>
                                        <p:attrNameLst>
                                          <p:attrName>r</p:attrName>
                                        </p:attrNameLst>
                                      </p:cBhvr>
                                    </p:animRot>
                                    <p:animRot by="120000">
                                      <p:cBhvr>
                                        <p:cTn id="27"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childTnLst>
        </p:cTn>
      </p:par>
    </p:tnLst>
    <p:bldLst>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CH CHOI">
            <a:hlinkClick r:id="" action="ppaction://media"/>
            <a:extLst>
              <a:ext uri="{FF2B5EF4-FFF2-40B4-BE49-F238E27FC236}">
                <a16:creationId xmlns:a16="http://schemas.microsoft.com/office/drawing/2014/main" xmlns="" id="{8B4B1D87-39E3-46A0-89C8-60BC2F6285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0950" y="5752805"/>
            <a:ext cx="609600" cy="609600"/>
          </a:xfrm>
          <a:prstGeom prst="rect">
            <a:avLst/>
          </a:prstGeom>
        </p:spPr>
      </p:pic>
      <p:grpSp>
        <p:nvGrpSpPr>
          <p:cNvPr id="2" name="组合 1">
            <a:extLst>
              <a:ext uri="{FF2B5EF4-FFF2-40B4-BE49-F238E27FC236}">
                <a16:creationId xmlns:a16="http://schemas.microsoft.com/office/drawing/2014/main" xmlns="" id="{0C74D2BA-FD33-4254-A54D-FA22E9680135}"/>
              </a:ext>
            </a:extLst>
          </p:cNvPr>
          <p:cNvGrpSpPr/>
          <p:nvPr/>
        </p:nvGrpSpPr>
        <p:grpSpPr>
          <a:xfrm>
            <a:off x="0" y="12032"/>
            <a:ext cx="12191998" cy="6858000"/>
            <a:chOff x="0" y="12032"/>
            <a:chExt cx="12191998" cy="6858000"/>
          </a:xfrm>
        </p:grpSpPr>
        <p:pic>
          <p:nvPicPr>
            <p:cNvPr id="3" name="图片 2">
              <a:extLst>
                <a:ext uri="{FF2B5EF4-FFF2-40B4-BE49-F238E27FC236}">
                  <a16:creationId xmlns:a16="http://schemas.microsoft.com/office/drawing/2014/main" xmlns="" id="{79B137F6-A333-48DB-A579-745CD247B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032"/>
              <a:ext cx="12191998" cy="6858000"/>
            </a:xfrm>
            <a:prstGeom prst="rect">
              <a:avLst/>
            </a:prstGeom>
          </p:spPr>
        </p:pic>
        <p:sp>
          <p:nvSpPr>
            <p:cNvPr id="4" name="矩形 3">
              <a:extLst>
                <a:ext uri="{FF2B5EF4-FFF2-40B4-BE49-F238E27FC236}">
                  <a16:creationId xmlns:a16="http://schemas.microsoft.com/office/drawing/2014/main" xmlns="" id="{C953F8AA-0EC1-4489-8BCB-916D9845DF64}"/>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xmlns="" id="{2368C302-C7C7-4D41-91C6-DEAC5B857947}"/>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组合 5">
            <a:extLst>
              <a:ext uri="{FF2B5EF4-FFF2-40B4-BE49-F238E27FC236}">
                <a16:creationId xmlns:a16="http://schemas.microsoft.com/office/drawing/2014/main" xmlns="" id="{6C845E68-D57C-4CD6-99E5-DD0B36D8DE5F}"/>
              </a:ext>
            </a:extLst>
          </p:cNvPr>
          <p:cNvGrpSpPr/>
          <p:nvPr/>
        </p:nvGrpSpPr>
        <p:grpSpPr>
          <a:xfrm flipH="1">
            <a:off x="5408295" y="-239961"/>
            <a:ext cx="6534150" cy="6960801"/>
            <a:chOff x="249555" y="-80550"/>
            <a:chExt cx="3579495" cy="3813220"/>
          </a:xfrm>
        </p:grpSpPr>
        <p:pic>
          <p:nvPicPr>
            <p:cNvPr id="7" name="图片 6">
              <a:extLst>
                <a:ext uri="{FF2B5EF4-FFF2-40B4-BE49-F238E27FC236}">
                  <a16:creationId xmlns:a16="http://schemas.microsoft.com/office/drawing/2014/main" xmlns="" id="{BD9299E9-1D44-4CE4-B748-576F31AC63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8" name="图片 7">
              <a:extLst>
                <a:ext uri="{FF2B5EF4-FFF2-40B4-BE49-F238E27FC236}">
                  <a16:creationId xmlns:a16="http://schemas.microsoft.com/office/drawing/2014/main" xmlns="" id="{75906208-ACD0-49AF-957A-A963DB086C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pic>
        <p:nvPicPr>
          <p:cNvPr id="12" name="图片 11">
            <a:extLst>
              <a:ext uri="{FF2B5EF4-FFF2-40B4-BE49-F238E27FC236}">
                <a16:creationId xmlns:a16="http://schemas.microsoft.com/office/drawing/2014/main" xmlns="" id="{CF71BEBB-1E0D-484D-A12E-782866425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91664" flipH="1">
            <a:off x="4812560" y="4189952"/>
            <a:ext cx="3480354" cy="2697275"/>
          </a:xfrm>
          <a:prstGeom prst="rect">
            <a:avLst/>
          </a:prstGeom>
        </p:spPr>
      </p:pic>
      <p:pic>
        <p:nvPicPr>
          <p:cNvPr id="15" name="图片 14">
            <a:extLst>
              <a:ext uri="{FF2B5EF4-FFF2-40B4-BE49-F238E27FC236}">
                <a16:creationId xmlns:a16="http://schemas.microsoft.com/office/drawing/2014/main" xmlns="" id="{439657BA-B050-4548-9349-9B67F6A15E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74341" y="5806111"/>
            <a:ext cx="830258" cy="700437"/>
          </a:xfrm>
          <a:prstGeom prst="rect">
            <a:avLst/>
          </a:prstGeom>
        </p:spPr>
      </p:pic>
      <p:pic>
        <p:nvPicPr>
          <p:cNvPr id="16" name="图片 15">
            <a:extLst>
              <a:ext uri="{FF2B5EF4-FFF2-40B4-BE49-F238E27FC236}">
                <a16:creationId xmlns:a16="http://schemas.microsoft.com/office/drawing/2014/main" xmlns="" id="{F0B67137-D762-4D85-A372-90E5B09DD0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09" t="-1444" r="9659" b="90452"/>
          <a:stretch/>
        </p:blipFill>
        <p:spPr>
          <a:xfrm>
            <a:off x="1191325" y="5893252"/>
            <a:ext cx="527328" cy="419100"/>
          </a:xfrm>
          <a:prstGeom prst="rect">
            <a:avLst/>
          </a:prstGeom>
        </p:spPr>
      </p:pic>
      <p:pic>
        <p:nvPicPr>
          <p:cNvPr id="21" name="图片 20">
            <a:extLst>
              <a:ext uri="{FF2B5EF4-FFF2-40B4-BE49-F238E27FC236}">
                <a16:creationId xmlns:a16="http://schemas.microsoft.com/office/drawing/2014/main" xmlns="" id="{A1762770-D66D-4E11-93BC-8E5287622C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412410" y="5964405"/>
            <a:ext cx="830258" cy="700437"/>
          </a:xfrm>
          <a:prstGeom prst="rect">
            <a:avLst/>
          </a:prstGeom>
        </p:spPr>
      </p:pic>
      <p:pic>
        <p:nvPicPr>
          <p:cNvPr id="22" name="图片 21">
            <a:extLst>
              <a:ext uri="{FF2B5EF4-FFF2-40B4-BE49-F238E27FC236}">
                <a16:creationId xmlns:a16="http://schemas.microsoft.com/office/drawing/2014/main" xmlns="" id="{9A263753-7D36-4CCB-8C26-71586B607E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1160514" y="6038715"/>
            <a:ext cx="830258" cy="700437"/>
          </a:xfrm>
          <a:prstGeom prst="rect">
            <a:avLst/>
          </a:prstGeom>
        </p:spPr>
      </p:pic>
      <p:pic>
        <p:nvPicPr>
          <p:cNvPr id="23" name="图片 22">
            <a:extLst>
              <a:ext uri="{FF2B5EF4-FFF2-40B4-BE49-F238E27FC236}">
                <a16:creationId xmlns:a16="http://schemas.microsoft.com/office/drawing/2014/main" xmlns="" id="{22F92B84-6512-46D3-9A9B-511B41BD8B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129171" y="4933825"/>
            <a:ext cx="830258" cy="700437"/>
          </a:xfrm>
          <a:prstGeom prst="rect">
            <a:avLst/>
          </a:prstGeom>
        </p:spPr>
      </p:pic>
      <p:pic>
        <p:nvPicPr>
          <p:cNvPr id="24" name="图片 23">
            <a:extLst>
              <a:ext uri="{FF2B5EF4-FFF2-40B4-BE49-F238E27FC236}">
                <a16:creationId xmlns:a16="http://schemas.microsoft.com/office/drawing/2014/main" xmlns="" id="{F986ED2B-AB46-4C1E-AA5D-663BBBA7F4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024088" y="5962133"/>
            <a:ext cx="830258" cy="700437"/>
          </a:xfrm>
          <a:prstGeom prst="rect">
            <a:avLst/>
          </a:prstGeom>
        </p:spPr>
      </p:pic>
      <p:pic>
        <p:nvPicPr>
          <p:cNvPr id="25" name="图片 24">
            <a:extLst>
              <a:ext uri="{FF2B5EF4-FFF2-40B4-BE49-F238E27FC236}">
                <a16:creationId xmlns:a16="http://schemas.microsoft.com/office/drawing/2014/main" xmlns="" id="{13365724-9A2E-447A-AEB6-1121132DF99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239187" y="5462325"/>
            <a:ext cx="830258" cy="700437"/>
          </a:xfrm>
          <a:prstGeom prst="rect">
            <a:avLst/>
          </a:prstGeom>
        </p:spPr>
      </p:pic>
      <p:pic>
        <p:nvPicPr>
          <p:cNvPr id="26" name="图片 25">
            <a:extLst>
              <a:ext uri="{FF2B5EF4-FFF2-40B4-BE49-F238E27FC236}">
                <a16:creationId xmlns:a16="http://schemas.microsoft.com/office/drawing/2014/main" xmlns="" id="{E12B5861-CBE5-4FE9-BC0C-2A420E50A6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344930" y="4913631"/>
            <a:ext cx="830258" cy="700437"/>
          </a:xfrm>
          <a:prstGeom prst="rect">
            <a:avLst/>
          </a:prstGeom>
        </p:spPr>
      </p:pic>
      <p:sp>
        <p:nvSpPr>
          <p:cNvPr id="11" name="Rectangle 10"/>
          <p:cNvSpPr/>
          <p:nvPr/>
        </p:nvSpPr>
        <p:spPr>
          <a:xfrm>
            <a:off x="568036" y="516395"/>
            <a:ext cx="6335749" cy="37715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图片 2">
            <a:extLst>
              <a:ext uri="{FF2B5EF4-FFF2-40B4-BE49-F238E27FC236}">
                <a16:creationId xmlns:a16="http://schemas.microsoft.com/office/drawing/2014/main" xmlns="" id="{672B6F25-07C4-4423-A212-F4B7932DD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462" y="4163285"/>
            <a:ext cx="1946614" cy="2598081"/>
          </a:xfrm>
          <a:prstGeom prst="rect">
            <a:avLst/>
          </a:prstGeom>
        </p:spPr>
      </p:pic>
      <p:sp>
        <p:nvSpPr>
          <p:cNvPr id="35" name="TextBox 34">
            <a:extLst>
              <a:ext uri="{FF2B5EF4-FFF2-40B4-BE49-F238E27FC236}">
                <a16:creationId xmlns:a16="http://schemas.microsoft.com/office/drawing/2014/main" xmlns="" id="{617C335E-D25B-48D5-B9E0-7105D54C4300}"/>
              </a:ext>
            </a:extLst>
          </p:cNvPr>
          <p:cNvSpPr txBox="1"/>
          <p:nvPr/>
        </p:nvSpPr>
        <p:spPr>
          <a:xfrm>
            <a:off x="568036" y="555607"/>
            <a:ext cx="6335749" cy="3785652"/>
          </a:xfrm>
          <a:prstGeom prst="rect">
            <a:avLst/>
          </a:prstGeom>
          <a:noFill/>
        </p:spPr>
        <p:txBody>
          <a:bodyPr wrap="square">
            <a:spAutoFit/>
          </a:bodyPr>
          <a:lstStyle/>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Trên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hình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những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Các</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hãy</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chọn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mình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thích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Mỗi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sẽ</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chứa</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đựng</a:t>
            </a:r>
            <a:r>
              <a:rPr lang="en-US" sz="2400" dirty="0">
                <a:solidFill>
                  <a:srgbClr val="0000CC"/>
                </a:solidFill>
                <a:latin typeface="Times New Roman" pitchFamily="18" charset="0"/>
                <a:cs typeface="Times New Roman" pitchFamily="18" charset="0"/>
              </a:rPr>
              <a:t> 1 </a:t>
            </a:r>
            <a:r>
              <a:rPr lang="en-US" sz="2400" dirty="0" err="1">
                <a:solidFill>
                  <a:srgbClr val="0000CC"/>
                </a:solidFill>
                <a:latin typeface="Times New Roman" pitchFamily="18" charset="0"/>
                <a:cs typeface="Times New Roman" pitchFamily="18" charset="0"/>
              </a:rPr>
              <a:t>câu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hỏi</a:t>
            </a:r>
            <a:r>
              <a:rPr lang="en-US" sz="2400" dirty="0">
                <a:solidFill>
                  <a:srgbClr val="0000CC"/>
                </a:solidFill>
                <a:latin typeface="Times New Roman" pitchFamily="18" charset="0"/>
                <a:cs typeface="Times New Roman" pitchFamily="18" charset="0"/>
              </a:rPr>
              <a:t>.</a:t>
            </a:r>
          </a:p>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Mỗi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câu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đúng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sẽ</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nhận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được</a:t>
            </a:r>
            <a:r>
              <a:rPr lang="en-US" sz="2400" dirty="0">
                <a:solidFill>
                  <a:srgbClr val="0000CC"/>
                </a:solidFill>
                <a:latin typeface="Times New Roman" pitchFamily="18" charset="0"/>
                <a:cs typeface="Times New Roman" pitchFamily="18" charset="0"/>
              </a:rPr>
              <a:t> 1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a:t>
            </a:r>
          </a:p>
          <a:p>
            <a:pPr algn="just">
              <a:buFontTx/>
              <a:buChar char="-"/>
            </a:pP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Sau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khi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ảnh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tài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quay </a:t>
            </a:r>
            <a:r>
              <a:rPr lang="en-US" sz="2400" dirty="0" err="1">
                <a:solidFill>
                  <a:srgbClr val="0000CC"/>
                </a:solidFill>
                <a:latin typeface="Times New Roman" pitchFamily="18" charset="0"/>
                <a:cs typeface="Times New Roman" pitchFamily="18" charset="0"/>
              </a:rPr>
              <a:t>lại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Nếu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đúng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chọn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xuống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nếu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trả</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lời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sai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nhấn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đồng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bao</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xì</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mất</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Trả</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lời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hết</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các</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câu</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hỏi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các</a:t>
            </a:r>
            <a:r>
              <a:rPr lang="en-US" sz="2400" dirty="0" smtClean="0">
                <a:solidFill>
                  <a:srgbClr val="0000CC"/>
                </a:solidFill>
                <a:latin typeface="Times New Roman" pitchFamily="18" charset="0"/>
                <a:cs typeface="Times New Roman" pitchFamily="18" charset="0"/>
              </a:rPr>
              <a:t> con </a:t>
            </a:r>
            <a:r>
              <a:rPr lang="en-US" sz="2400" dirty="0" err="1" smtClean="0">
                <a:solidFill>
                  <a:srgbClr val="0000CC"/>
                </a:solidFill>
                <a:latin typeface="Times New Roman" pitchFamily="18" charset="0"/>
                <a:cs typeface="Times New Roman" pitchFamily="18" charset="0"/>
              </a:rPr>
              <a:t>nhấn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vào</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ông</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thần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tài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để</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đến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với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trò</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chơi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tiếp</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theo.</a:t>
            </a:r>
            <a:endParaRPr lang="en-US" sz="2400"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304405686"/>
      </p:ext>
    </p:extLst>
  </p:cSld>
  <p:clrMapOvr>
    <a:masterClrMapping/>
  </p:clrMapOvr>
  <mc:AlternateContent xmlns:mc="http://schemas.openxmlformats.org/markup-compatibility/2006" xmlns:p14="http://schemas.microsoft.com/office/powerpoint/2010/main">
    <mc:Choice Requires="p14">
      <p:transition spd="slow" p14:dur="2000" advTm="38850"/>
    </mc:Choice>
    <mc:Fallback xmlns="">
      <p:transition spd="slow" advTm="3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1" presetClass="mediacall" presetSubtype="0" fill="hold" nodeType="withEffect">
                                  <p:stCondLst>
                                    <p:cond delay="0"/>
                                  </p:stCondLst>
                                  <p:childTnLst>
                                    <p:cmd type="call" cmd="playFrom(0.0)">
                                      <p:cBhvr>
                                        <p:cTn id="18" dur="31532" fill="hold"/>
                                        <p:tgtEl>
                                          <p:spTgt spid="9"/>
                                        </p:tgtEl>
                                      </p:cBhvr>
                                    </p:cmd>
                                  </p:childTnLst>
                                </p:cTn>
                              </p:par>
                              <p:par>
                                <p:cTn id="19" presetID="26" presetClass="entr" presetSubtype="0" fill="hold" grpId="0" nodeType="withEffect">
                                  <p:stCondLst>
                                    <p:cond delay="1500"/>
                                  </p:stCondLst>
                                  <p:iterate type="wd">
                                    <p:tmPct val="15000"/>
                                  </p:iterate>
                                  <p:childTnLst>
                                    <p:set>
                                      <p:cBhvr>
                                        <p:cTn id="20" dur="1" fill="hold">
                                          <p:stCondLst>
                                            <p:cond delay="0"/>
                                          </p:stCondLst>
                                        </p:cTn>
                                        <p:tgtEl>
                                          <p:spTgt spid="35"/>
                                        </p:tgtEl>
                                        <p:attrNameLst>
                                          <p:attrName>style.visibility</p:attrName>
                                        </p:attrNameLst>
                                      </p:cBhvr>
                                      <p:to>
                                        <p:strVal val="visible"/>
                                      </p:to>
                                    </p:set>
                                    <p:animEffect transition="in" filter="wipe(down)">
                                      <p:cBhvr>
                                        <p:cTn id="21" dur="580">
                                          <p:stCondLst>
                                            <p:cond delay="0"/>
                                          </p:stCondLst>
                                        </p:cTn>
                                        <p:tgtEl>
                                          <p:spTgt spid="35"/>
                                        </p:tgtEl>
                                      </p:cBhvr>
                                    </p:animEffect>
                                    <p:anim calcmode="lin" valueType="num">
                                      <p:cBhvr>
                                        <p:cTn id="2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7" dur="26">
                                          <p:stCondLst>
                                            <p:cond delay="650"/>
                                          </p:stCondLst>
                                        </p:cTn>
                                        <p:tgtEl>
                                          <p:spTgt spid="35"/>
                                        </p:tgtEl>
                                      </p:cBhvr>
                                      <p:to x="100000" y="60000"/>
                                    </p:animScale>
                                    <p:animScale>
                                      <p:cBhvr>
                                        <p:cTn id="28" dur="166" decel="50000">
                                          <p:stCondLst>
                                            <p:cond delay="676"/>
                                          </p:stCondLst>
                                        </p:cTn>
                                        <p:tgtEl>
                                          <p:spTgt spid="35"/>
                                        </p:tgtEl>
                                      </p:cBhvr>
                                      <p:to x="100000" y="100000"/>
                                    </p:animScale>
                                    <p:animScale>
                                      <p:cBhvr>
                                        <p:cTn id="29" dur="26">
                                          <p:stCondLst>
                                            <p:cond delay="1312"/>
                                          </p:stCondLst>
                                        </p:cTn>
                                        <p:tgtEl>
                                          <p:spTgt spid="35"/>
                                        </p:tgtEl>
                                      </p:cBhvr>
                                      <p:to x="100000" y="80000"/>
                                    </p:animScale>
                                    <p:animScale>
                                      <p:cBhvr>
                                        <p:cTn id="30" dur="166" decel="50000">
                                          <p:stCondLst>
                                            <p:cond delay="1338"/>
                                          </p:stCondLst>
                                        </p:cTn>
                                        <p:tgtEl>
                                          <p:spTgt spid="35"/>
                                        </p:tgtEl>
                                      </p:cBhvr>
                                      <p:to x="100000" y="100000"/>
                                    </p:animScale>
                                    <p:animScale>
                                      <p:cBhvr>
                                        <p:cTn id="31" dur="26">
                                          <p:stCondLst>
                                            <p:cond delay="1642"/>
                                          </p:stCondLst>
                                        </p:cTn>
                                        <p:tgtEl>
                                          <p:spTgt spid="35"/>
                                        </p:tgtEl>
                                      </p:cBhvr>
                                      <p:to x="100000" y="90000"/>
                                    </p:animScale>
                                    <p:animScale>
                                      <p:cBhvr>
                                        <p:cTn id="32" dur="166" decel="50000">
                                          <p:stCondLst>
                                            <p:cond delay="1668"/>
                                          </p:stCondLst>
                                        </p:cTn>
                                        <p:tgtEl>
                                          <p:spTgt spid="35"/>
                                        </p:tgtEl>
                                      </p:cBhvr>
                                      <p:to x="100000" y="100000"/>
                                    </p:animScale>
                                    <p:animScale>
                                      <p:cBhvr>
                                        <p:cTn id="33" dur="26">
                                          <p:stCondLst>
                                            <p:cond delay="1808"/>
                                          </p:stCondLst>
                                        </p:cTn>
                                        <p:tgtEl>
                                          <p:spTgt spid="35"/>
                                        </p:tgtEl>
                                      </p:cBhvr>
                                      <p:to x="100000" y="95000"/>
                                    </p:animScale>
                                    <p:animScale>
                                      <p:cBhvr>
                                        <p:cTn id="34"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9"/>
                </p:tgtEl>
              </p:cMediaNode>
            </p:audio>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Mới Trung Quốc Năm Mới Không Chiến đấu Nền Năm Mới Nền Hồng, Minh Họa  Nền Năm Mới, Năm Mới, Năm Mới Của Trung Quốc Không Chiến đấu Hình nền Vector">
            <a:extLst>
              <a:ext uri="{FF2B5EF4-FFF2-40B4-BE49-F238E27FC236}">
                <a16:creationId xmlns:a16="http://schemas.microsoft.com/office/drawing/2014/main" xmlns="" id="{53927C42-FE61-4895-B390-26AF955AB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470CF0F-D2A9-4B38-B038-05A0EDC96F28}"/>
              </a:ext>
            </a:extLst>
          </p:cNvPr>
          <p:cNvSpPr txBox="1">
            <a:spLocks noChangeArrowheads="1"/>
          </p:cNvSpPr>
          <p:nvPr/>
        </p:nvSpPr>
        <p:spPr bwMode="auto">
          <a:xfrm>
            <a:off x="3394376" y="1019555"/>
            <a:ext cx="5652655"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2000" algn="ctr">
              <a:spcBef>
                <a:spcPts val="600"/>
              </a:spcBef>
              <a:spcAft>
                <a:spcPts val="600"/>
              </a:spcAft>
              <a:buFontTx/>
              <a:buNone/>
            </a:pPr>
            <a:r>
              <a:rPr lang="en-US" altLang="vi-VN" sz="3600" b="1" dirty="0">
                <a:solidFill>
                  <a:srgbClr val="009900"/>
                </a:solidFill>
                <a:latin typeface="Times New Roman" pitchFamily="18" charset="0"/>
                <a:cs typeface="Times New Roman" pitchFamily="18" charset="0"/>
              </a:rPr>
              <a:t>TIẾN TRÌNH BÀI HỌC</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1. </a:t>
            </a:r>
            <a:r>
              <a:rPr lang="en-US" altLang="vi-VN" sz="2800" b="1" dirty="0" err="1">
                <a:solidFill>
                  <a:srgbClr val="0000CC"/>
                </a:solidFill>
                <a:latin typeface="Times New Roman" pitchFamily="18" charset="0"/>
                <a:cs typeface="Times New Roman" pitchFamily="18" charset="0"/>
              </a:rPr>
              <a:t>Ổn</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định</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tổ</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chức</a:t>
            </a:r>
            <a:r>
              <a:rPr lang="en-US" altLang="vi-VN" sz="2800" b="1" dirty="0">
                <a:solidFill>
                  <a:srgbClr val="0000CC"/>
                </a:solidFill>
                <a:latin typeface="Times New Roman" pitchFamily="18" charset="0"/>
                <a:cs typeface="Times New Roman" pitchFamily="18" charset="0"/>
              </a:rPr>
              <a:t>:</a:t>
            </a:r>
          </a:p>
          <a:p>
            <a:pPr marL="529200" indent="-457200">
              <a:spcBef>
                <a:spcPts val="600"/>
              </a:spcBef>
              <a:spcAft>
                <a:spcPts val="600"/>
              </a:spcAft>
              <a:buFontTx/>
              <a:buChar char="-"/>
            </a:pPr>
            <a:r>
              <a:rPr lang="en-US" altLang="vi-VN" sz="2800" dirty="0" err="1">
                <a:solidFill>
                  <a:srgbClr val="0000CC"/>
                </a:solidFill>
                <a:latin typeface="Times New Roman" pitchFamily="18" charset="0"/>
                <a:cs typeface="Times New Roman" pitchFamily="18" charset="0"/>
              </a:rPr>
              <a:t>Hát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bài</a:t>
            </a:r>
            <a:r>
              <a:rPr lang="en-US" altLang="vi-VN" sz="2800" dirty="0">
                <a:solidFill>
                  <a:srgbClr val="0000CC"/>
                </a:solidFill>
                <a:latin typeface="Times New Roman" pitchFamily="18" charset="0"/>
                <a:cs typeface="Times New Roman" pitchFamily="18" charset="0"/>
              </a:rPr>
              <a:t> : “</a:t>
            </a:r>
            <a:r>
              <a:rPr lang="en-US" altLang="vi-VN" sz="2800" dirty="0" err="1">
                <a:solidFill>
                  <a:srgbClr val="0000CC"/>
                </a:solidFill>
                <a:latin typeface="Times New Roman" pitchFamily="18" charset="0"/>
                <a:cs typeface="Times New Roman" pitchFamily="18" charset="0"/>
              </a:rPr>
              <a:t>Mùa</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xuân</a:t>
            </a:r>
            <a:r>
              <a:rPr lang="en-US" altLang="vi-VN" sz="2800" dirty="0">
                <a:solidFill>
                  <a:srgbClr val="0000CC"/>
                </a:solidFill>
                <a:latin typeface="Times New Roman" pitchFamily="18" charset="0"/>
                <a:cs typeface="Times New Roman" pitchFamily="18" charset="0"/>
              </a:rPr>
              <a:t>”</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2. </a:t>
            </a:r>
            <a:r>
              <a:rPr lang="en-US" altLang="vi-VN" sz="2800" b="1" dirty="0" err="1">
                <a:solidFill>
                  <a:srgbClr val="0000CC"/>
                </a:solidFill>
                <a:latin typeface="Times New Roman" pitchFamily="18" charset="0"/>
                <a:cs typeface="Times New Roman" pitchFamily="18" charset="0"/>
              </a:rPr>
              <a:t>Phương</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pháp</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hình</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thức</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tổ</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chức</a:t>
            </a:r>
            <a:r>
              <a:rPr lang="en-US" altLang="vi-VN" sz="2800" b="1" dirty="0">
                <a:solidFill>
                  <a:srgbClr val="0000CC"/>
                </a:solidFill>
                <a:latin typeface="Times New Roman" pitchFamily="18" charset="0"/>
                <a:cs typeface="Times New Roman" pitchFamily="18" charset="0"/>
              </a:rPr>
              <a:t>:</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HĐ1: </a:t>
            </a:r>
            <a:r>
              <a:rPr lang="en-US" altLang="vi-VN" sz="2800" dirty="0" err="1">
                <a:solidFill>
                  <a:srgbClr val="0000CC"/>
                </a:solidFill>
                <a:latin typeface="Times New Roman" pitchFamily="18" charset="0"/>
                <a:cs typeface="Times New Roman" pitchFamily="18" charset="0"/>
              </a:rPr>
              <a:t>Nhận</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biết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hoa</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Đào</a:t>
            </a:r>
            <a:endParaRPr lang="en-US" altLang="vi-VN" sz="2800" dirty="0">
              <a:solidFill>
                <a:srgbClr val="0000CC"/>
              </a:solidFill>
              <a:latin typeface="Times New Roman" pitchFamily="18" charset="0"/>
              <a:cs typeface="Times New Roman" pitchFamily="18" charset="0"/>
            </a:endParaRP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HĐ2: </a:t>
            </a:r>
            <a:r>
              <a:rPr lang="en-US" altLang="vi-VN" sz="2800" dirty="0" err="1">
                <a:solidFill>
                  <a:srgbClr val="0000CC"/>
                </a:solidFill>
                <a:latin typeface="Times New Roman" pitchFamily="18" charset="0"/>
                <a:cs typeface="Times New Roman" pitchFamily="18" charset="0"/>
              </a:rPr>
              <a:t>Nhận</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biết</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hoa</a:t>
            </a:r>
            <a:r>
              <a:rPr lang="en-US" altLang="vi-VN" sz="2800" dirty="0">
                <a:solidFill>
                  <a:srgbClr val="0000CC"/>
                </a:solidFill>
                <a:latin typeface="Times New Roman" pitchFamily="18" charset="0"/>
                <a:cs typeface="Times New Roman" pitchFamily="18" charset="0"/>
              </a:rPr>
              <a:t> Mai</a:t>
            </a: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 HĐ3: </a:t>
            </a:r>
            <a:r>
              <a:rPr lang="en-US" altLang="vi-VN" sz="2800" dirty="0">
                <a:solidFill>
                  <a:srgbClr val="0000CC"/>
                </a:solidFill>
                <a:latin typeface="Times New Roman" pitchFamily="18" charset="0"/>
                <a:cs typeface="Times New Roman" pitchFamily="18" charset="0"/>
              </a:rPr>
              <a:t>Luyện tập </a:t>
            </a:r>
            <a:r>
              <a:rPr lang="en-US" altLang="vi-VN" sz="2800" dirty="0" err="1">
                <a:solidFill>
                  <a:srgbClr val="0000CC"/>
                </a:solidFill>
                <a:latin typeface="Times New Roman" pitchFamily="18" charset="0"/>
                <a:cs typeface="Times New Roman" pitchFamily="18" charset="0"/>
              </a:rPr>
              <a:t>củng</a:t>
            </a:r>
            <a:r>
              <a:rPr lang="en-US" altLang="vi-VN" sz="2800" dirty="0">
                <a:solidFill>
                  <a:srgbClr val="0000CC"/>
                </a:solidFill>
                <a:latin typeface="Times New Roman" pitchFamily="18" charset="0"/>
                <a:cs typeface="Times New Roman" pitchFamily="18" charset="0"/>
              </a:rPr>
              <a:t> </a:t>
            </a:r>
            <a:r>
              <a:rPr lang="en-US" altLang="vi-VN" sz="2800" dirty="0" err="1">
                <a:solidFill>
                  <a:srgbClr val="0000CC"/>
                </a:solidFill>
                <a:latin typeface="Times New Roman" pitchFamily="18" charset="0"/>
                <a:cs typeface="Times New Roman" pitchFamily="18" charset="0"/>
              </a:rPr>
              <a:t>cố</a:t>
            </a:r>
            <a:endParaRPr lang="en-US" altLang="vi-VN" sz="2800" dirty="0">
              <a:solidFill>
                <a:srgbClr val="0000CC"/>
              </a:solidFill>
              <a:latin typeface="Times New Roman" pitchFamily="18" charset="0"/>
              <a:cs typeface="Times New Roman" pitchFamily="18" charset="0"/>
            </a:endParaRPr>
          </a:p>
          <a:p>
            <a:pPr marL="72000">
              <a:spcBef>
                <a:spcPts val="600"/>
              </a:spcBef>
              <a:spcAft>
                <a:spcPts val="600"/>
              </a:spcAft>
              <a:buNone/>
            </a:pPr>
            <a:r>
              <a:rPr lang="en-US" altLang="vi-VN" sz="2800" b="1" dirty="0">
                <a:solidFill>
                  <a:srgbClr val="0000CC"/>
                </a:solidFill>
                <a:latin typeface="Times New Roman" pitchFamily="18" charset="0"/>
                <a:cs typeface="Times New Roman" pitchFamily="18" charset="0"/>
              </a:rPr>
              <a:t>3. </a:t>
            </a:r>
            <a:r>
              <a:rPr lang="en-US" altLang="vi-VN" sz="2800" b="1" dirty="0" err="1">
                <a:solidFill>
                  <a:srgbClr val="0000CC"/>
                </a:solidFill>
                <a:latin typeface="Times New Roman" pitchFamily="18" charset="0"/>
                <a:cs typeface="Times New Roman" pitchFamily="18" charset="0"/>
              </a:rPr>
              <a:t>Kết</a:t>
            </a:r>
            <a:r>
              <a:rPr lang="en-US" altLang="vi-VN" sz="2800" b="1" dirty="0">
                <a:solidFill>
                  <a:srgbClr val="0000CC"/>
                </a:solidFill>
                <a:latin typeface="Times New Roman" pitchFamily="18" charset="0"/>
                <a:cs typeface="Times New Roman" pitchFamily="18" charset="0"/>
              </a:rPr>
              <a:t> </a:t>
            </a:r>
            <a:r>
              <a:rPr lang="en-US" altLang="vi-VN" sz="2800" b="1" dirty="0" err="1">
                <a:solidFill>
                  <a:srgbClr val="0000CC"/>
                </a:solidFill>
                <a:latin typeface="Times New Roman" pitchFamily="18" charset="0"/>
                <a:cs typeface="Times New Roman" pitchFamily="18" charset="0"/>
              </a:rPr>
              <a:t>thúc</a:t>
            </a:r>
            <a:r>
              <a:rPr lang="en-US" altLang="vi-VN" sz="2800" b="1" dirty="0">
                <a:solidFill>
                  <a:srgbClr val="0000CC"/>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89616452"/>
      </p:ext>
    </p:extLst>
  </p:cSld>
  <p:clrMapOvr>
    <a:masterClrMapping/>
  </p:clrMapOvr>
  <mc:AlternateContent xmlns:mc="http://schemas.openxmlformats.org/markup-compatibility/2006" xmlns:p14="http://schemas.microsoft.com/office/powerpoint/2010/main">
    <mc:Choice Requires="p14">
      <p:transition spd="slow" p14:dur="2000" advTm="51670"/>
    </mc:Choice>
    <mc:Fallback xmlns="">
      <p:transition spd="slow" advTm="51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Chọn lixi">
            <a:hlinkClick r:id="" action="ppaction://media"/>
            <a:extLst>
              <a:ext uri="{FF2B5EF4-FFF2-40B4-BE49-F238E27FC236}">
                <a16:creationId xmlns:a16="http://schemas.microsoft.com/office/drawing/2014/main" xmlns="" id="{E14DD683-FD18-488F-84BA-3F11FE8342F2}"/>
              </a:ext>
            </a:extLst>
          </p:cNvPr>
          <p:cNvPicPr>
            <a:picLocks noChangeAspect="1"/>
          </p:cNvPicPr>
          <p:nvPr>
            <a:audioFile r:link="rId2"/>
            <p:extLst>
              <p:ext uri="{DAA4B4D4-6D71-4841-9C94-3DE7FCFB9230}">
                <p14:media xmlns:p14="http://schemas.microsoft.com/office/powerpoint/2010/main" r:embed="rId3">
                  <p14:trim st="922" end="1269"/>
                </p14:media>
              </p:ext>
            </p:extLst>
          </p:nvPr>
        </p:nvPicPr>
        <p:blipFill>
          <a:blip r:embed="rId7"/>
          <a:stretch>
            <a:fillRect/>
          </a:stretch>
        </p:blipFill>
        <p:spPr>
          <a:xfrm>
            <a:off x="5791200" y="5869829"/>
            <a:ext cx="609600" cy="609600"/>
          </a:xfrm>
          <a:prstGeom prst="rect">
            <a:avLst/>
          </a:prstGeom>
        </p:spPr>
      </p:pic>
      <p:grpSp>
        <p:nvGrpSpPr>
          <p:cNvPr id="3" name="Group 2">
            <a:extLst>
              <a:ext uri="{FF2B5EF4-FFF2-40B4-BE49-F238E27FC236}">
                <a16:creationId xmlns:a16="http://schemas.microsoft.com/office/drawing/2014/main" xmlns="" id="{9E95DB4E-2066-4F16-B13A-3D7765AFDC8D}"/>
              </a:ext>
            </a:extLst>
          </p:cNvPr>
          <p:cNvGrpSpPr/>
          <p:nvPr/>
        </p:nvGrpSpPr>
        <p:grpSpPr>
          <a:xfrm>
            <a:off x="6811882" y="-280493"/>
            <a:ext cx="5407992" cy="4471486"/>
            <a:chOff x="7001363" y="-878831"/>
            <a:chExt cx="5407992" cy="4471486"/>
          </a:xfrm>
        </p:grpSpPr>
        <p:pic>
          <p:nvPicPr>
            <p:cNvPr id="35" name="Picture 34">
              <a:extLst>
                <a:ext uri="{FF2B5EF4-FFF2-40B4-BE49-F238E27FC236}">
                  <a16:creationId xmlns:a16="http://schemas.microsoft.com/office/drawing/2014/main" xmlns="" id="{3C9839B8-3B94-4A2B-B566-09F95D8E4DA0}"/>
                </a:ext>
              </a:extLst>
            </p:cNvPr>
            <p:cNvPicPr>
              <a:picLocks noChangeAspect="1"/>
            </p:cNvPicPr>
            <p:nvPr/>
          </p:nvPicPr>
          <p:blipFill rotWithShape="1">
            <a:blip r:embed="rId8">
              <a:extLst>
                <a:ext uri="{28A0092B-C50C-407E-A947-70E740481C1C}">
                  <a14:useLocalDpi xmlns:a14="http://schemas.microsoft.com/office/drawing/2010/main" val="0"/>
                </a:ext>
              </a:extLst>
            </a:blip>
            <a:srcRect l="45350" t="46798"/>
            <a:stretch/>
          </p:blipFill>
          <p:spPr>
            <a:xfrm rot="7626350">
              <a:off x="7781714" y="1211207"/>
              <a:ext cx="2688618" cy="1308680"/>
            </a:xfrm>
            <a:prstGeom prst="rect">
              <a:avLst/>
            </a:prstGeom>
          </p:spPr>
        </p:pic>
        <p:grpSp>
          <p:nvGrpSpPr>
            <p:cNvPr id="2" name="Group 1">
              <a:extLst>
                <a:ext uri="{FF2B5EF4-FFF2-40B4-BE49-F238E27FC236}">
                  <a16:creationId xmlns:a16="http://schemas.microsoft.com/office/drawing/2014/main" xmlns="" id="{6A24C7CF-9DF2-41B5-9A95-96D048004A65}"/>
                </a:ext>
              </a:extLst>
            </p:cNvPr>
            <p:cNvGrpSpPr/>
            <p:nvPr/>
          </p:nvGrpSpPr>
          <p:grpSpPr>
            <a:xfrm>
              <a:off x="7001363" y="-878831"/>
              <a:ext cx="5407992" cy="4471486"/>
              <a:chOff x="6524597" y="-161211"/>
              <a:chExt cx="5407992" cy="4471486"/>
            </a:xfrm>
          </p:grpSpPr>
          <p:pic>
            <p:nvPicPr>
              <p:cNvPr id="33" name="Picture 32">
                <a:extLst>
                  <a:ext uri="{FF2B5EF4-FFF2-40B4-BE49-F238E27FC236}">
                    <a16:creationId xmlns:a16="http://schemas.microsoft.com/office/drawing/2014/main" xmlns="" id="{C3242CB7-E87E-49E4-9717-B4A5AD009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31369">
                <a:off x="6524597" y="352501"/>
                <a:ext cx="4919720" cy="2459860"/>
              </a:xfrm>
              <a:prstGeom prst="rect">
                <a:avLst/>
              </a:prstGeom>
            </p:spPr>
          </p:pic>
          <p:pic>
            <p:nvPicPr>
              <p:cNvPr id="31" name="Picture 30">
                <a:extLst>
                  <a:ext uri="{FF2B5EF4-FFF2-40B4-BE49-F238E27FC236}">
                    <a16:creationId xmlns:a16="http://schemas.microsoft.com/office/drawing/2014/main" xmlns="" id="{E290E8AA-D7D8-4291-B349-82FA4D613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207347">
                <a:off x="7012869" y="884469"/>
                <a:ext cx="4919720" cy="2459860"/>
              </a:xfrm>
              <a:prstGeom prst="rect">
                <a:avLst/>
              </a:prstGeom>
            </p:spPr>
          </p:pic>
          <p:pic>
            <p:nvPicPr>
              <p:cNvPr id="32" name="Picture 31">
                <a:extLst>
                  <a:ext uri="{FF2B5EF4-FFF2-40B4-BE49-F238E27FC236}">
                    <a16:creationId xmlns:a16="http://schemas.microsoft.com/office/drawing/2014/main" xmlns="" id="{8A7B03A0-6164-492B-AA67-EB51E7388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92107">
                <a:off x="6669902" y="-161211"/>
                <a:ext cx="4919720" cy="2459860"/>
              </a:xfrm>
              <a:prstGeom prst="rect">
                <a:avLst/>
              </a:prstGeom>
            </p:spPr>
          </p:pic>
          <p:pic>
            <p:nvPicPr>
              <p:cNvPr id="34" name="Picture 33">
                <a:extLst>
                  <a:ext uri="{FF2B5EF4-FFF2-40B4-BE49-F238E27FC236}">
                    <a16:creationId xmlns:a16="http://schemas.microsoft.com/office/drawing/2014/main" xmlns="" id="{B52D2616-0779-407F-B8C4-F4D4CC37807F}"/>
                  </a:ext>
                </a:extLst>
              </p:cNvPr>
              <p:cNvPicPr>
                <a:picLocks noChangeAspect="1"/>
              </p:cNvPicPr>
              <p:nvPr/>
            </p:nvPicPr>
            <p:blipFill rotWithShape="1">
              <a:blip r:embed="rId8">
                <a:extLst>
                  <a:ext uri="{28A0092B-C50C-407E-A947-70E740481C1C}">
                    <a14:useLocalDpi xmlns:a14="http://schemas.microsoft.com/office/drawing/2010/main" val="0"/>
                  </a:ext>
                </a:extLst>
              </a:blip>
              <a:srcRect l="45350" t="53293"/>
              <a:stretch/>
            </p:blipFill>
            <p:spPr>
              <a:xfrm rot="6781524">
                <a:off x="8050986" y="2338240"/>
                <a:ext cx="2688618" cy="1148935"/>
              </a:xfrm>
              <a:prstGeom prst="rect">
                <a:avLst/>
              </a:prstGeom>
            </p:spPr>
          </p:pic>
          <p:pic>
            <p:nvPicPr>
              <p:cNvPr id="37" name="Picture 36">
                <a:extLst>
                  <a:ext uri="{FF2B5EF4-FFF2-40B4-BE49-F238E27FC236}">
                    <a16:creationId xmlns:a16="http://schemas.microsoft.com/office/drawing/2014/main" xmlns="" id="{13B01417-A665-43EF-BA20-2A342A5CCC5F}"/>
                  </a:ext>
                </a:extLst>
              </p:cNvPr>
              <p:cNvPicPr>
                <a:picLocks noChangeAspect="1"/>
              </p:cNvPicPr>
              <p:nvPr/>
            </p:nvPicPr>
            <p:blipFill rotWithShape="1">
              <a:blip r:embed="rId8">
                <a:extLst>
                  <a:ext uri="{28A0092B-C50C-407E-A947-70E740481C1C}">
                    <a14:useLocalDpi xmlns:a14="http://schemas.microsoft.com/office/drawing/2010/main" val="0"/>
                  </a:ext>
                </a:extLst>
              </a:blip>
              <a:srcRect l="25370" t="35165"/>
              <a:stretch/>
            </p:blipFill>
            <p:spPr>
              <a:xfrm rot="7372549" flipV="1">
                <a:off x="8830743" y="1334716"/>
                <a:ext cx="3671586" cy="2279532"/>
              </a:xfrm>
              <a:prstGeom prst="rect">
                <a:avLst/>
              </a:prstGeom>
            </p:spPr>
          </p:pic>
        </p:grpSp>
      </p:grpSp>
      <p:grpSp>
        <p:nvGrpSpPr>
          <p:cNvPr id="27" name="组合 1">
            <a:extLst>
              <a:ext uri="{FF2B5EF4-FFF2-40B4-BE49-F238E27FC236}">
                <a16:creationId xmlns:a16="http://schemas.microsoft.com/office/drawing/2014/main" xmlns="" id="{BC1B4D91-586C-4F38-B108-9B8505AAB65C}"/>
              </a:ext>
            </a:extLst>
          </p:cNvPr>
          <p:cNvGrpSpPr/>
          <p:nvPr/>
        </p:nvGrpSpPr>
        <p:grpSpPr>
          <a:xfrm>
            <a:off x="137160" y="137160"/>
            <a:ext cx="11917680" cy="6583680"/>
            <a:chOff x="137160" y="137160"/>
            <a:chExt cx="11917680" cy="6583680"/>
          </a:xfrm>
        </p:grpSpPr>
        <p:sp>
          <p:nvSpPr>
            <p:cNvPr id="29" name="矩形 3">
              <a:extLst>
                <a:ext uri="{FF2B5EF4-FFF2-40B4-BE49-F238E27FC236}">
                  <a16:creationId xmlns:a16="http://schemas.microsoft.com/office/drawing/2014/main" xmlns="" id="{2E6C3113-E177-4FEB-B229-85A9304BC1B6}"/>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30" name="矩形 4">
              <a:extLst>
                <a:ext uri="{FF2B5EF4-FFF2-40B4-BE49-F238E27FC236}">
                  <a16:creationId xmlns:a16="http://schemas.microsoft.com/office/drawing/2014/main" xmlns="" id="{9756F2AE-27B2-4F2B-B596-54EF516A39B1}"/>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857472FD-0989-46C8-89B2-F37067C39EA6}"/>
              </a:ext>
            </a:extLst>
          </p:cNvPr>
          <p:cNvPicPr>
            <a:picLocks noChangeAspect="1"/>
          </p:cNvPicPr>
          <p:nvPr/>
        </p:nvPicPr>
        <p:blipFill rotWithShape="1">
          <a:blip r:embed="rId9">
            <a:extLst>
              <a:ext uri="{28A0092B-C50C-407E-A947-70E740481C1C}">
                <a14:useLocalDpi xmlns:a14="http://schemas.microsoft.com/office/drawing/2010/main" val="0"/>
              </a:ext>
            </a:extLst>
          </a:blip>
          <a:srcRect r="9447" b="23832"/>
          <a:stretch/>
        </p:blipFill>
        <p:spPr>
          <a:xfrm>
            <a:off x="-430563" y="208397"/>
            <a:ext cx="6230275" cy="3493706"/>
          </a:xfrm>
          <a:prstGeom prst="rect">
            <a:avLst/>
          </a:prstGeom>
        </p:spPr>
      </p:pic>
      <p:pic>
        <p:nvPicPr>
          <p:cNvPr id="69" name="Picture 68">
            <a:hlinkClick r:id="rId10" action="ppaction://hlinksldjump"/>
            <a:extLst>
              <a:ext uri="{FF2B5EF4-FFF2-40B4-BE49-F238E27FC236}">
                <a16:creationId xmlns:a16="http://schemas.microsoft.com/office/drawing/2014/main" xmlns="" id="{329D6B0E-1EFF-4520-84F5-35ECF1E3E7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9593" y="2216887"/>
            <a:ext cx="607536" cy="1194593"/>
          </a:xfrm>
          <a:prstGeom prst="rect">
            <a:avLst/>
          </a:prstGeom>
        </p:spPr>
      </p:pic>
      <p:pic>
        <p:nvPicPr>
          <p:cNvPr id="70" name="Picture 69">
            <a:extLst>
              <a:ext uri="{FF2B5EF4-FFF2-40B4-BE49-F238E27FC236}">
                <a16:creationId xmlns:a16="http://schemas.microsoft.com/office/drawing/2014/main" xmlns="" id="{5332D7E4-140E-44BE-AA1D-FB43FD7B32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9593" y="2209973"/>
            <a:ext cx="607536" cy="1194593"/>
          </a:xfrm>
          <a:prstGeom prst="rect">
            <a:avLst/>
          </a:prstGeom>
        </p:spPr>
      </p:pic>
      <p:pic>
        <p:nvPicPr>
          <p:cNvPr id="63" name="Picture 62">
            <a:extLst>
              <a:ext uri="{FF2B5EF4-FFF2-40B4-BE49-F238E27FC236}">
                <a16:creationId xmlns:a16="http://schemas.microsoft.com/office/drawing/2014/main" xmlns="" id="{04EC3F88-3411-4EEE-8466-C35DAF909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7884" y="2703735"/>
            <a:ext cx="607536" cy="1125147"/>
          </a:xfrm>
          <a:prstGeom prst="rect">
            <a:avLst/>
          </a:prstGeom>
        </p:spPr>
      </p:pic>
      <p:pic>
        <p:nvPicPr>
          <p:cNvPr id="64" name="Picture 63">
            <a:hlinkClick r:id="rId13" action="ppaction://hlinksldjump"/>
            <a:extLst>
              <a:ext uri="{FF2B5EF4-FFF2-40B4-BE49-F238E27FC236}">
                <a16:creationId xmlns:a16="http://schemas.microsoft.com/office/drawing/2014/main" xmlns="" id="{2347BB8F-4021-4F4C-8137-FEC92E5E7A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7884" y="2703734"/>
            <a:ext cx="607536" cy="1125147"/>
          </a:xfrm>
          <a:prstGeom prst="rect">
            <a:avLst/>
          </a:prstGeom>
        </p:spPr>
      </p:pic>
      <p:pic>
        <p:nvPicPr>
          <p:cNvPr id="58" name="Picture 57">
            <a:extLst>
              <a:ext uri="{FF2B5EF4-FFF2-40B4-BE49-F238E27FC236}">
                <a16:creationId xmlns:a16="http://schemas.microsoft.com/office/drawing/2014/main" xmlns="" id="{899F0732-A440-4720-BF0C-8D48DB7A48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4558" y="1108521"/>
            <a:ext cx="577716" cy="1232097"/>
          </a:xfrm>
          <a:prstGeom prst="rect">
            <a:avLst/>
          </a:prstGeom>
        </p:spPr>
      </p:pic>
      <p:pic>
        <p:nvPicPr>
          <p:cNvPr id="57" name="Picture 56">
            <a:hlinkClick r:id="rId15" action="ppaction://hlinksldjump"/>
            <a:extLst>
              <a:ext uri="{FF2B5EF4-FFF2-40B4-BE49-F238E27FC236}">
                <a16:creationId xmlns:a16="http://schemas.microsoft.com/office/drawing/2014/main" xmlns="" id="{E92888E9-FEDD-499D-B90D-E4BD6D2DAA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4558" y="1108521"/>
            <a:ext cx="577716" cy="1232097"/>
          </a:xfrm>
          <a:prstGeom prst="rect">
            <a:avLst/>
          </a:prstGeom>
        </p:spPr>
      </p:pic>
      <p:pic>
        <p:nvPicPr>
          <p:cNvPr id="65" name="Picture 64">
            <a:extLst>
              <a:ext uri="{FF2B5EF4-FFF2-40B4-BE49-F238E27FC236}">
                <a16:creationId xmlns:a16="http://schemas.microsoft.com/office/drawing/2014/main" xmlns="" id="{81905212-2A63-4EB7-91CE-4AC2DF4CF7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655" y="1374102"/>
            <a:ext cx="585649" cy="1154074"/>
          </a:xfrm>
          <a:prstGeom prst="rect">
            <a:avLst/>
          </a:prstGeom>
        </p:spPr>
      </p:pic>
      <p:pic>
        <p:nvPicPr>
          <p:cNvPr id="66" name="Picture 65">
            <a:hlinkClick r:id="rId17" action="ppaction://hlinksldjump"/>
            <a:extLst>
              <a:ext uri="{FF2B5EF4-FFF2-40B4-BE49-F238E27FC236}">
                <a16:creationId xmlns:a16="http://schemas.microsoft.com/office/drawing/2014/main" xmlns="" id="{57873167-9EB0-4CDA-855C-EE70836CE8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655" y="1374102"/>
            <a:ext cx="585649" cy="1154074"/>
          </a:xfrm>
          <a:prstGeom prst="rect">
            <a:avLst/>
          </a:prstGeom>
        </p:spPr>
      </p:pic>
      <p:pic>
        <p:nvPicPr>
          <p:cNvPr id="96" name="Picture 95">
            <a:extLst>
              <a:ext uri="{FF2B5EF4-FFF2-40B4-BE49-F238E27FC236}">
                <a16:creationId xmlns:a16="http://schemas.microsoft.com/office/drawing/2014/main" xmlns="" id="{E0F5CE25-E8DE-4B97-B828-7EA9BA5CF067}"/>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534113" y="2055724"/>
            <a:ext cx="454357" cy="472452"/>
          </a:xfrm>
          <a:prstGeom prst="rect">
            <a:avLst/>
          </a:prstGeom>
        </p:spPr>
      </p:pic>
      <p:pic>
        <p:nvPicPr>
          <p:cNvPr id="98" name="Picture 97">
            <a:extLst>
              <a:ext uri="{FF2B5EF4-FFF2-40B4-BE49-F238E27FC236}">
                <a16:creationId xmlns:a16="http://schemas.microsoft.com/office/drawing/2014/main" xmlns="" id="{C84A9399-84DA-4DC7-AF37-2F6718016AF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370025" y="3356429"/>
            <a:ext cx="454357" cy="472452"/>
          </a:xfrm>
          <a:prstGeom prst="rect">
            <a:avLst/>
          </a:prstGeom>
        </p:spPr>
      </p:pic>
      <p:pic>
        <p:nvPicPr>
          <p:cNvPr id="99" name="Picture 98">
            <a:extLst>
              <a:ext uri="{FF2B5EF4-FFF2-40B4-BE49-F238E27FC236}">
                <a16:creationId xmlns:a16="http://schemas.microsoft.com/office/drawing/2014/main" xmlns="" id="{A7585DE6-7086-4356-B2D1-1105CC85E8BC}"/>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4558291" y="1868166"/>
            <a:ext cx="454357" cy="472452"/>
          </a:xfrm>
          <a:prstGeom prst="rect">
            <a:avLst/>
          </a:prstGeom>
        </p:spPr>
      </p:pic>
      <p:pic>
        <p:nvPicPr>
          <p:cNvPr id="100" name="Picture 99">
            <a:extLst>
              <a:ext uri="{FF2B5EF4-FFF2-40B4-BE49-F238E27FC236}">
                <a16:creationId xmlns:a16="http://schemas.microsoft.com/office/drawing/2014/main" xmlns="" id="{3ABAA8AB-0A81-4C63-8EF1-4B6B14DE2194}"/>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736443" y="2932114"/>
            <a:ext cx="454357" cy="472452"/>
          </a:xfrm>
          <a:prstGeom prst="rect">
            <a:avLst/>
          </a:prstGeom>
        </p:spPr>
      </p:pic>
      <p:pic>
        <p:nvPicPr>
          <p:cNvPr id="43" name="Picture 42">
            <a:hlinkClick r:id="rId20" action="ppaction://hlinksldjump"/>
            <a:extLst>
              <a:ext uri="{FF2B5EF4-FFF2-40B4-BE49-F238E27FC236}">
                <a16:creationId xmlns:a16="http://schemas.microsoft.com/office/drawing/2014/main" xmlns="" id="{4A172535-2963-47D1-A4FF-8EB29E4DBF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16101" y="5537919"/>
            <a:ext cx="1073919" cy="1085851"/>
          </a:xfrm>
          <a:prstGeom prst="rect">
            <a:avLst/>
          </a:prstGeom>
        </p:spPr>
      </p:pic>
      <p:pic>
        <p:nvPicPr>
          <p:cNvPr id="54" name="Picture 53">
            <a:extLst>
              <a:ext uri="{FF2B5EF4-FFF2-40B4-BE49-F238E27FC236}">
                <a16:creationId xmlns:a16="http://schemas.microsoft.com/office/drawing/2014/main" xmlns="" id="{6E3D9DB2-330D-4A86-A271-3265272497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311" y="803647"/>
            <a:ext cx="607536" cy="1232097"/>
          </a:xfrm>
          <a:prstGeom prst="rect">
            <a:avLst/>
          </a:prstGeom>
        </p:spPr>
      </p:pic>
      <p:pic>
        <p:nvPicPr>
          <p:cNvPr id="41" name="Picture 40">
            <a:hlinkClick r:id="rId23" action="ppaction://hlinksldjump"/>
            <a:extLst>
              <a:ext uri="{FF2B5EF4-FFF2-40B4-BE49-F238E27FC236}">
                <a16:creationId xmlns:a16="http://schemas.microsoft.com/office/drawing/2014/main" xmlns="" id="{591DDF5F-3410-443B-9DDB-CB70F087617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311" y="803647"/>
            <a:ext cx="607536" cy="1232097"/>
          </a:xfrm>
          <a:prstGeom prst="rect">
            <a:avLst/>
          </a:prstGeom>
        </p:spPr>
      </p:pic>
      <p:pic>
        <p:nvPicPr>
          <p:cNvPr id="95" name="Picture 94">
            <a:extLst>
              <a:ext uri="{FF2B5EF4-FFF2-40B4-BE49-F238E27FC236}">
                <a16:creationId xmlns:a16="http://schemas.microsoft.com/office/drawing/2014/main" xmlns="" id="{D068AFE4-1C87-457F-8B8C-A00DBEDE345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070521" y="1516822"/>
            <a:ext cx="454357" cy="472452"/>
          </a:xfrm>
          <a:prstGeom prst="rect">
            <a:avLst/>
          </a:prstGeom>
        </p:spPr>
      </p:pic>
      <p:pic>
        <p:nvPicPr>
          <p:cNvPr id="60" name="Picture 59">
            <a:extLst>
              <a:ext uri="{FF2B5EF4-FFF2-40B4-BE49-F238E27FC236}">
                <a16:creationId xmlns:a16="http://schemas.microsoft.com/office/drawing/2014/main" xmlns="" id="{5547E5D4-642E-4823-B397-3D9097F7120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99714" y="2586271"/>
            <a:ext cx="603799" cy="1232097"/>
          </a:xfrm>
          <a:prstGeom prst="rect">
            <a:avLst/>
          </a:prstGeom>
        </p:spPr>
      </p:pic>
      <p:pic>
        <p:nvPicPr>
          <p:cNvPr id="59" name="Picture 58">
            <a:hlinkClick r:id="rId25" action="ppaction://hlinksldjump"/>
            <a:extLst>
              <a:ext uri="{FF2B5EF4-FFF2-40B4-BE49-F238E27FC236}">
                <a16:creationId xmlns:a16="http://schemas.microsoft.com/office/drawing/2014/main" xmlns="" id="{0A539DFC-924F-4E4A-9626-7C9CCB23DAA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99714" y="2586271"/>
            <a:ext cx="603799" cy="1232097"/>
          </a:xfrm>
          <a:prstGeom prst="rect">
            <a:avLst/>
          </a:prstGeom>
        </p:spPr>
      </p:pic>
      <p:pic>
        <p:nvPicPr>
          <p:cNvPr id="97" name="Picture 96">
            <a:extLst>
              <a:ext uri="{FF2B5EF4-FFF2-40B4-BE49-F238E27FC236}">
                <a16:creationId xmlns:a16="http://schemas.microsoft.com/office/drawing/2014/main" xmlns="" id="{AEAE6749-6C06-4F0A-BEE3-441C513B0EBB}"/>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180479" y="3420819"/>
            <a:ext cx="454357" cy="472452"/>
          </a:xfrm>
          <a:prstGeom prst="rect">
            <a:avLst/>
          </a:prstGeom>
        </p:spPr>
      </p:pic>
    </p:spTree>
    <p:custDataLst>
      <p:tags r:id="rId1"/>
    </p:custDataLst>
    <p:extLst>
      <p:ext uri="{BB962C8B-B14F-4D97-AF65-F5344CB8AC3E}">
        <p14:creationId xmlns:p14="http://schemas.microsoft.com/office/powerpoint/2010/main" val="277545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1" presetClass="mediacall" presetSubtype="0" fill="hold" nodeType="withEffect">
                                  <p:stCondLst>
                                    <p:cond delay="0"/>
                                  </p:stCondLst>
                                  <p:childTnLst>
                                    <p:cmd type="call" cmd="playFrom(0.0)">
                                      <p:cBhvr>
                                        <p:cTn id="12" dur="3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54"/>
                                        </p:tgtEl>
                                        <p:attrNameLst>
                                          <p:attrName>r</p:attrName>
                                        </p:attrNameLst>
                                      </p:cBhvr>
                                    </p:animRot>
                                    <p:animRot by="-240000">
                                      <p:cBhvr>
                                        <p:cTn id="27" dur="200" fill="hold">
                                          <p:stCondLst>
                                            <p:cond delay="200"/>
                                          </p:stCondLst>
                                        </p:cTn>
                                        <p:tgtEl>
                                          <p:spTgt spid="54"/>
                                        </p:tgtEl>
                                        <p:attrNameLst>
                                          <p:attrName>r</p:attrName>
                                        </p:attrNameLst>
                                      </p:cBhvr>
                                    </p:animRot>
                                    <p:animRot by="240000">
                                      <p:cBhvr>
                                        <p:cTn id="28" dur="200" fill="hold">
                                          <p:stCondLst>
                                            <p:cond delay="400"/>
                                          </p:stCondLst>
                                        </p:cTn>
                                        <p:tgtEl>
                                          <p:spTgt spid="54"/>
                                        </p:tgtEl>
                                        <p:attrNameLst>
                                          <p:attrName>r</p:attrName>
                                        </p:attrNameLst>
                                      </p:cBhvr>
                                    </p:animRot>
                                    <p:animRot by="-240000">
                                      <p:cBhvr>
                                        <p:cTn id="29" dur="200" fill="hold">
                                          <p:stCondLst>
                                            <p:cond delay="600"/>
                                          </p:stCondLst>
                                        </p:cTn>
                                        <p:tgtEl>
                                          <p:spTgt spid="54"/>
                                        </p:tgtEl>
                                        <p:attrNameLst>
                                          <p:attrName>r</p:attrName>
                                        </p:attrNameLst>
                                      </p:cBhvr>
                                    </p:animRot>
                                    <p:animRot by="120000">
                                      <p:cBhvr>
                                        <p:cTn id="30"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54"/>
                                        </p:tgtEl>
                                      </p:cBhvr>
                                    </p:animEffect>
                                    <p:animScale>
                                      <p:cBhvr>
                                        <p:cTn id="36" dur="250" autoRev="1" fill="hold"/>
                                        <p:tgtEl>
                                          <p:spTgt spid="54"/>
                                        </p:tgtEl>
                                      </p:cBhvr>
                                      <p:by x="105000" y="105000"/>
                                    </p:animScale>
                                  </p:childTnLst>
                                </p:cTn>
                              </p:par>
                              <p:par>
                                <p:cTn id="37" presetID="42" presetClass="path" presetSubtype="0" accel="50000" decel="50000" fill="hold" nodeType="withEffect">
                                  <p:stCondLst>
                                    <p:cond delay="0"/>
                                  </p:stCondLst>
                                  <p:childTnLst>
                                    <p:animMotion origin="layout" path="M -1.66667E-6 4.79769E-6 L -0.00469 0.61248 " pathEditMode="relative" rAng="0" ptsTypes="AA">
                                      <p:cBhvr>
                                        <p:cTn id="38" dur="2000" fill="hold"/>
                                        <p:tgtEl>
                                          <p:spTgt spid="54"/>
                                        </p:tgtEl>
                                        <p:attrNameLst>
                                          <p:attrName>ppt_x</p:attrName>
                                          <p:attrName>ppt_y</p:attrName>
                                        </p:attrNameLst>
                                      </p:cBhvr>
                                      <p:rCtr x="-234" y="30613"/>
                                    </p:animMotion>
                                  </p:childTnLst>
                                </p:cTn>
                              </p:par>
                              <p:par>
                                <p:cTn id="39" presetID="10" presetClass="exit" presetSubtype="0" fill="hold" nodeType="withEffect">
                                  <p:stCondLst>
                                    <p:cond delay="0"/>
                                  </p:stCondLst>
                                  <p:childTnLst>
                                    <p:animEffect transition="out" filter="fade">
                                      <p:cBhvr>
                                        <p:cTn id="40" dur="500"/>
                                        <p:tgtEl>
                                          <p:spTgt spid="95"/>
                                        </p:tgtEl>
                                      </p:cBhvr>
                                    </p:animEffect>
                                    <p:set>
                                      <p:cBhvr>
                                        <p:cTn id="4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10" presetClass="entr" presetSubtype="0" fill="hold" nodeType="with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fade">
                                      <p:cBhvr>
                                        <p:cTn id="53" dur="500"/>
                                        <p:tgtEl>
                                          <p:spTgt spid="99"/>
                                        </p:tgtEl>
                                      </p:cBhvr>
                                    </p:animEffect>
                                  </p:childTnLst>
                                </p:cTn>
                              </p:par>
                              <p:par>
                                <p:cTn id="54" presetID="32" presetClass="emph" presetSubtype="0" repeatCount="5000" fill="hold" nodeType="withEffect">
                                  <p:stCondLst>
                                    <p:cond delay="0"/>
                                  </p:stCondLst>
                                  <p:childTnLst>
                                    <p:animRot by="120000">
                                      <p:cBhvr>
                                        <p:cTn id="55" dur="100" fill="hold">
                                          <p:stCondLst>
                                            <p:cond delay="0"/>
                                          </p:stCondLst>
                                        </p:cTn>
                                        <p:tgtEl>
                                          <p:spTgt spid="58"/>
                                        </p:tgtEl>
                                        <p:attrNameLst>
                                          <p:attrName>r</p:attrName>
                                        </p:attrNameLst>
                                      </p:cBhvr>
                                    </p:animRot>
                                    <p:animRot by="-240000">
                                      <p:cBhvr>
                                        <p:cTn id="56" dur="200" fill="hold">
                                          <p:stCondLst>
                                            <p:cond delay="200"/>
                                          </p:stCondLst>
                                        </p:cTn>
                                        <p:tgtEl>
                                          <p:spTgt spid="58"/>
                                        </p:tgtEl>
                                        <p:attrNameLst>
                                          <p:attrName>r</p:attrName>
                                        </p:attrNameLst>
                                      </p:cBhvr>
                                    </p:animRot>
                                    <p:animRot by="240000">
                                      <p:cBhvr>
                                        <p:cTn id="57" dur="200" fill="hold">
                                          <p:stCondLst>
                                            <p:cond delay="400"/>
                                          </p:stCondLst>
                                        </p:cTn>
                                        <p:tgtEl>
                                          <p:spTgt spid="58"/>
                                        </p:tgtEl>
                                        <p:attrNameLst>
                                          <p:attrName>r</p:attrName>
                                        </p:attrNameLst>
                                      </p:cBhvr>
                                    </p:animRot>
                                    <p:animRot by="-240000">
                                      <p:cBhvr>
                                        <p:cTn id="58" dur="200" fill="hold">
                                          <p:stCondLst>
                                            <p:cond delay="600"/>
                                          </p:stCondLst>
                                        </p:cTn>
                                        <p:tgtEl>
                                          <p:spTgt spid="58"/>
                                        </p:tgtEl>
                                        <p:attrNameLst>
                                          <p:attrName>r</p:attrName>
                                        </p:attrNameLst>
                                      </p:cBhvr>
                                    </p:animRot>
                                    <p:animRot by="120000">
                                      <p:cBhvr>
                                        <p:cTn id="59"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60" restart="whenNotActive" fill="hold" evtFilter="cancelBubble" nodeType="interactiveSeq">
                <p:stCondLst>
                  <p:cond evt="onClick" delay="0">
                    <p:tgtEl>
                      <p:spTgt spid="58"/>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58"/>
                                        </p:tgtEl>
                                      </p:cBhvr>
                                    </p:animEffect>
                                    <p:animScale>
                                      <p:cBhvr>
                                        <p:cTn id="65" dur="250" autoRev="1" fill="hold"/>
                                        <p:tgtEl>
                                          <p:spTgt spid="58"/>
                                        </p:tgtEl>
                                      </p:cBhvr>
                                      <p:by x="105000" y="105000"/>
                                    </p:animScale>
                                  </p:childTnLst>
                                </p:cTn>
                              </p:par>
                              <p:par>
                                <p:cTn id="66" presetID="42" presetClass="path" presetSubtype="0" accel="50000" decel="50000" fill="hold" nodeType="withEffect">
                                  <p:stCondLst>
                                    <p:cond delay="0"/>
                                  </p:stCondLst>
                                  <p:childTnLst>
                                    <p:animMotion origin="layout" path="M -1.66667E-6 1.7341E-6 L -1.66667E-6 0.54659 " pathEditMode="relative" rAng="0" ptsTypes="AA">
                                      <p:cBhvr>
                                        <p:cTn id="67" dur="2000" fill="hold"/>
                                        <p:tgtEl>
                                          <p:spTgt spid="58"/>
                                        </p:tgtEl>
                                        <p:attrNameLst>
                                          <p:attrName>ppt_x</p:attrName>
                                          <p:attrName>ppt_y</p:attrName>
                                        </p:attrNameLst>
                                      </p:cBhvr>
                                      <p:rCtr x="0" y="27329"/>
                                    </p:animMotion>
                                  </p:childTnLst>
                                </p:cTn>
                              </p:par>
                              <p:par>
                                <p:cTn id="68" presetID="10" presetClass="exit" presetSubtype="0" fill="hold" nodeType="withEffect">
                                  <p:stCondLst>
                                    <p:cond delay="0"/>
                                  </p:stCondLst>
                                  <p:childTnLst>
                                    <p:animEffect transition="out" filter="fade">
                                      <p:cBhvr>
                                        <p:cTn id="69" dur="500"/>
                                        <p:tgtEl>
                                          <p:spTgt spid="99"/>
                                        </p:tgtEl>
                                      </p:cBhvr>
                                    </p:animEffect>
                                    <p:set>
                                      <p:cBhvr>
                                        <p:cTn id="70"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nodeType="with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500"/>
                                        <p:tgtEl>
                                          <p:spTgt spid="97"/>
                                        </p:tgtEl>
                                      </p:cBhvr>
                                    </p:animEffect>
                                  </p:childTnLst>
                                </p:cTn>
                              </p:par>
                              <p:par>
                                <p:cTn id="83" presetID="32" presetClass="emph" presetSubtype="0" repeatCount="5000" fill="hold" nodeType="withEffect">
                                  <p:stCondLst>
                                    <p:cond delay="0"/>
                                  </p:stCondLst>
                                  <p:childTnLst>
                                    <p:animRot by="120000">
                                      <p:cBhvr>
                                        <p:cTn id="84" dur="100" fill="hold">
                                          <p:stCondLst>
                                            <p:cond delay="0"/>
                                          </p:stCondLst>
                                        </p:cTn>
                                        <p:tgtEl>
                                          <p:spTgt spid="60"/>
                                        </p:tgtEl>
                                        <p:attrNameLst>
                                          <p:attrName>r</p:attrName>
                                        </p:attrNameLst>
                                      </p:cBhvr>
                                    </p:animRot>
                                    <p:animRot by="-240000">
                                      <p:cBhvr>
                                        <p:cTn id="85" dur="200" fill="hold">
                                          <p:stCondLst>
                                            <p:cond delay="200"/>
                                          </p:stCondLst>
                                        </p:cTn>
                                        <p:tgtEl>
                                          <p:spTgt spid="60"/>
                                        </p:tgtEl>
                                        <p:attrNameLst>
                                          <p:attrName>r</p:attrName>
                                        </p:attrNameLst>
                                      </p:cBhvr>
                                    </p:animRot>
                                    <p:animRot by="240000">
                                      <p:cBhvr>
                                        <p:cTn id="86" dur="200" fill="hold">
                                          <p:stCondLst>
                                            <p:cond delay="400"/>
                                          </p:stCondLst>
                                        </p:cTn>
                                        <p:tgtEl>
                                          <p:spTgt spid="60"/>
                                        </p:tgtEl>
                                        <p:attrNameLst>
                                          <p:attrName>r</p:attrName>
                                        </p:attrNameLst>
                                      </p:cBhvr>
                                    </p:animRot>
                                    <p:animRot by="-240000">
                                      <p:cBhvr>
                                        <p:cTn id="87" dur="200" fill="hold">
                                          <p:stCondLst>
                                            <p:cond delay="600"/>
                                          </p:stCondLst>
                                        </p:cTn>
                                        <p:tgtEl>
                                          <p:spTgt spid="60"/>
                                        </p:tgtEl>
                                        <p:attrNameLst>
                                          <p:attrName>r</p:attrName>
                                        </p:attrNameLst>
                                      </p:cBhvr>
                                    </p:animRot>
                                    <p:animRot by="120000">
                                      <p:cBhvr>
                                        <p:cTn id="88"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0"/>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60"/>
                                        </p:tgtEl>
                                      </p:cBhvr>
                                    </p:animEffect>
                                    <p:animScale>
                                      <p:cBhvr>
                                        <p:cTn id="94" dur="250" autoRev="1" fill="hold"/>
                                        <p:tgtEl>
                                          <p:spTgt spid="60"/>
                                        </p:tgtEl>
                                      </p:cBhvr>
                                      <p:by x="105000" y="105000"/>
                                    </p:animScale>
                                  </p:childTnLst>
                                </p:cTn>
                              </p:par>
                              <p:par>
                                <p:cTn id="95" presetID="42" presetClass="path" presetSubtype="0" accel="50000" decel="50000" fill="hold" nodeType="withEffect">
                                  <p:stCondLst>
                                    <p:cond delay="0"/>
                                  </p:stCondLst>
                                  <p:childTnLst>
                                    <p:animMotion origin="layout" path="M 2.5E-6 1.6185E-6 L 0.00247 0.39167 " pathEditMode="relative" rAng="0" ptsTypes="AA">
                                      <p:cBhvr>
                                        <p:cTn id="96" dur="2000" fill="hold"/>
                                        <p:tgtEl>
                                          <p:spTgt spid="60"/>
                                        </p:tgtEl>
                                        <p:attrNameLst>
                                          <p:attrName>ppt_x</p:attrName>
                                          <p:attrName>ppt_y</p:attrName>
                                        </p:attrNameLst>
                                      </p:cBhvr>
                                      <p:rCtr x="117" y="19584"/>
                                    </p:animMotion>
                                  </p:childTnLst>
                                </p:cTn>
                              </p:par>
                              <p:par>
                                <p:cTn id="97" presetID="10" presetClass="exit" presetSubtype="0" fill="hold" nodeType="withEffect">
                                  <p:stCondLst>
                                    <p:cond delay="0"/>
                                  </p:stCondLst>
                                  <p:childTnLst>
                                    <p:animEffect transition="out" filter="fade">
                                      <p:cBhvr>
                                        <p:cTn id="98" dur="500"/>
                                        <p:tgtEl>
                                          <p:spTgt spid="97"/>
                                        </p:tgtEl>
                                      </p:cBhvr>
                                    </p:animEffect>
                                    <p:set>
                                      <p:cBhvr>
                                        <p:cTn id="99"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0" restart="whenNotActive" fill="hold" evtFilter="cancelBubble" nodeType="interactiveSeq">
                <p:stCondLst>
                  <p:cond evt="onClick" delay="0">
                    <p:tgtEl>
                      <p:spTgt spid="6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64"/>
                                        </p:tgtEl>
                                      </p:cBhvr>
                                    </p:animEffect>
                                    <p:set>
                                      <p:cBhvr>
                                        <p:cTn id="105" dur="1" fill="hold">
                                          <p:stCondLst>
                                            <p:cond delay="499"/>
                                          </p:stCondLst>
                                        </p:cTn>
                                        <p:tgtEl>
                                          <p:spTgt spid="64"/>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childTnLst>
                                </p:cTn>
                              </p:par>
                              <p:par>
                                <p:cTn id="109" presetID="10" presetClass="entr" presetSubtype="0" fill="hold"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par>
                                <p:cTn id="112" presetID="32" presetClass="emph" presetSubtype="0" repeatCount="5000" fill="hold" nodeType="withEffect">
                                  <p:stCondLst>
                                    <p:cond delay="0"/>
                                  </p:stCondLst>
                                  <p:childTnLst>
                                    <p:animRot by="120000">
                                      <p:cBhvr>
                                        <p:cTn id="113" dur="100" fill="hold">
                                          <p:stCondLst>
                                            <p:cond delay="0"/>
                                          </p:stCondLst>
                                        </p:cTn>
                                        <p:tgtEl>
                                          <p:spTgt spid="63"/>
                                        </p:tgtEl>
                                        <p:attrNameLst>
                                          <p:attrName>r</p:attrName>
                                        </p:attrNameLst>
                                      </p:cBhvr>
                                    </p:animRot>
                                    <p:animRot by="-240000">
                                      <p:cBhvr>
                                        <p:cTn id="114" dur="200" fill="hold">
                                          <p:stCondLst>
                                            <p:cond delay="200"/>
                                          </p:stCondLst>
                                        </p:cTn>
                                        <p:tgtEl>
                                          <p:spTgt spid="63"/>
                                        </p:tgtEl>
                                        <p:attrNameLst>
                                          <p:attrName>r</p:attrName>
                                        </p:attrNameLst>
                                      </p:cBhvr>
                                    </p:animRot>
                                    <p:animRot by="240000">
                                      <p:cBhvr>
                                        <p:cTn id="115" dur="200" fill="hold">
                                          <p:stCondLst>
                                            <p:cond delay="400"/>
                                          </p:stCondLst>
                                        </p:cTn>
                                        <p:tgtEl>
                                          <p:spTgt spid="63"/>
                                        </p:tgtEl>
                                        <p:attrNameLst>
                                          <p:attrName>r</p:attrName>
                                        </p:attrNameLst>
                                      </p:cBhvr>
                                    </p:animRot>
                                    <p:animRot by="-240000">
                                      <p:cBhvr>
                                        <p:cTn id="116" dur="200" fill="hold">
                                          <p:stCondLst>
                                            <p:cond delay="600"/>
                                          </p:stCondLst>
                                        </p:cTn>
                                        <p:tgtEl>
                                          <p:spTgt spid="63"/>
                                        </p:tgtEl>
                                        <p:attrNameLst>
                                          <p:attrName>r</p:attrName>
                                        </p:attrNameLst>
                                      </p:cBhvr>
                                    </p:animRot>
                                    <p:animRot by="120000">
                                      <p:cBhvr>
                                        <p:cTn id="117" dur="200" fill="hold">
                                          <p:stCondLst>
                                            <p:cond delay="800"/>
                                          </p:stCondLst>
                                        </p:cTn>
                                        <p:tgtEl>
                                          <p:spTgt spid="63"/>
                                        </p:tgtEl>
                                        <p:attrNameLst>
                                          <p:attrName>r</p:attrName>
                                        </p:attrNameLst>
                                      </p:cBhvr>
                                    </p:animRot>
                                  </p:childTnLst>
                                </p:cTn>
                              </p:par>
                            </p:childTnLst>
                          </p:cTn>
                        </p:par>
                      </p:childTnLst>
                    </p:cTn>
                  </p:par>
                </p:childTnLst>
              </p:cTn>
              <p:nextCondLst>
                <p:cond evt="onClick" delay="0">
                  <p:tgtEl>
                    <p:spTgt spid="64"/>
                  </p:tgtEl>
                </p:cond>
              </p:nextCondLst>
            </p:seq>
            <p:seq concurrent="1" nextAc="seek">
              <p:cTn id="118" restart="whenNotActive" fill="hold" evtFilter="cancelBubble" nodeType="interactiveSeq">
                <p:stCondLst>
                  <p:cond evt="onClick" delay="0">
                    <p:tgtEl>
                      <p:spTgt spid="63"/>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63"/>
                                        </p:tgtEl>
                                      </p:cBhvr>
                                    </p:animEffect>
                                    <p:animScale>
                                      <p:cBhvr>
                                        <p:cTn id="123" dur="250" autoRev="1" fill="hold"/>
                                        <p:tgtEl>
                                          <p:spTgt spid="63"/>
                                        </p:tgtEl>
                                      </p:cBhvr>
                                      <p:by x="105000" y="105000"/>
                                    </p:animScale>
                                  </p:childTnLst>
                                </p:cTn>
                              </p:par>
                              <p:par>
                                <p:cTn id="124" presetID="42" presetClass="path" presetSubtype="0" accel="50000" decel="50000" fill="hold" nodeType="withEffect">
                                  <p:stCondLst>
                                    <p:cond delay="0"/>
                                  </p:stCondLst>
                                  <p:childTnLst>
                                    <p:animMotion origin="layout" path="M 4.79167E-6 3.06358E-6 L -0.00248 0.32439 " pathEditMode="relative" rAng="0" ptsTypes="AA">
                                      <p:cBhvr>
                                        <p:cTn id="125" dur="2000" fill="hold"/>
                                        <p:tgtEl>
                                          <p:spTgt spid="63"/>
                                        </p:tgtEl>
                                        <p:attrNameLst>
                                          <p:attrName>ppt_x</p:attrName>
                                          <p:attrName>ppt_y</p:attrName>
                                        </p:attrNameLst>
                                      </p:cBhvr>
                                      <p:rCtr x="-130" y="16208"/>
                                    </p:animMotion>
                                  </p:childTnLst>
                                </p:cTn>
                              </p:par>
                              <p:par>
                                <p:cTn id="126" presetID="10" presetClass="exit" presetSubtype="0" fill="hold" nodeType="withEffect">
                                  <p:stCondLst>
                                    <p:cond delay="0"/>
                                  </p:stCondLst>
                                  <p:childTnLst>
                                    <p:animEffect transition="out" filter="fade">
                                      <p:cBhvr>
                                        <p:cTn id="127" dur="500"/>
                                        <p:tgtEl>
                                          <p:spTgt spid="98"/>
                                        </p:tgtEl>
                                      </p:cBhvr>
                                    </p:animEffect>
                                    <p:set>
                                      <p:cBhvr>
                                        <p:cTn id="128"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66"/>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66"/>
                                        </p:tgtEl>
                                      </p:cBhvr>
                                    </p:animEffect>
                                    <p:set>
                                      <p:cBhvr>
                                        <p:cTn id="134" dur="1" fill="hold">
                                          <p:stCondLst>
                                            <p:cond delay="499"/>
                                          </p:stCondLst>
                                        </p:cTn>
                                        <p:tgtEl>
                                          <p:spTgt spid="66"/>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fade">
                                      <p:cBhvr>
                                        <p:cTn id="137" dur="500"/>
                                        <p:tgtEl>
                                          <p:spTgt spid="65"/>
                                        </p:tgtEl>
                                      </p:cBhvr>
                                    </p:animEffect>
                                  </p:childTnLst>
                                </p:cTn>
                              </p:par>
                              <p:par>
                                <p:cTn id="138" presetID="10" presetClass="entr" presetSubtype="0" fill="hold" nodeType="with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fade">
                                      <p:cBhvr>
                                        <p:cTn id="140" dur="500"/>
                                        <p:tgtEl>
                                          <p:spTgt spid="96"/>
                                        </p:tgtEl>
                                      </p:cBhvr>
                                    </p:animEffect>
                                  </p:childTnLst>
                                </p:cTn>
                              </p:par>
                              <p:par>
                                <p:cTn id="141" presetID="32" presetClass="emph" presetSubtype="0" repeatCount="5000" fill="hold" nodeType="withEffect">
                                  <p:stCondLst>
                                    <p:cond delay="0"/>
                                  </p:stCondLst>
                                  <p:childTnLst>
                                    <p:animRot by="120000">
                                      <p:cBhvr>
                                        <p:cTn id="142" dur="100" fill="hold">
                                          <p:stCondLst>
                                            <p:cond delay="0"/>
                                          </p:stCondLst>
                                        </p:cTn>
                                        <p:tgtEl>
                                          <p:spTgt spid="65"/>
                                        </p:tgtEl>
                                        <p:attrNameLst>
                                          <p:attrName>r</p:attrName>
                                        </p:attrNameLst>
                                      </p:cBhvr>
                                    </p:animRot>
                                    <p:animRot by="-240000">
                                      <p:cBhvr>
                                        <p:cTn id="143" dur="200" fill="hold">
                                          <p:stCondLst>
                                            <p:cond delay="200"/>
                                          </p:stCondLst>
                                        </p:cTn>
                                        <p:tgtEl>
                                          <p:spTgt spid="65"/>
                                        </p:tgtEl>
                                        <p:attrNameLst>
                                          <p:attrName>r</p:attrName>
                                        </p:attrNameLst>
                                      </p:cBhvr>
                                    </p:animRot>
                                    <p:animRot by="240000">
                                      <p:cBhvr>
                                        <p:cTn id="144" dur="200" fill="hold">
                                          <p:stCondLst>
                                            <p:cond delay="400"/>
                                          </p:stCondLst>
                                        </p:cTn>
                                        <p:tgtEl>
                                          <p:spTgt spid="65"/>
                                        </p:tgtEl>
                                        <p:attrNameLst>
                                          <p:attrName>r</p:attrName>
                                        </p:attrNameLst>
                                      </p:cBhvr>
                                    </p:animRot>
                                    <p:animRot by="-240000">
                                      <p:cBhvr>
                                        <p:cTn id="145" dur="200" fill="hold">
                                          <p:stCondLst>
                                            <p:cond delay="600"/>
                                          </p:stCondLst>
                                        </p:cTn>
                                        <p:tgtEl>
                                          <p:spTgt spid="65"/>
                                        </p:tgtEl>
                                        <p:attrNameLst>
                                          <p:attrName>r</p:attrName>
                                        </p:attrNameLst>
                                      </p:cBhvr>
                                    </p:animRot>
                                    <p:animRot by="120000">
                                      <p:cBhvr>
                                        <p:cTn id="146"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147" restart="whenNotActive" fill="hold" evtFilter="cancelBubble" nodeType="interactiveSeq">
                <p:stCondLst>
                  <p:cond evt="onClick" delay="0">
                    <p:tgtEl>
                      <p:spTgt spid="65"/>
                    </p:tgtEl>
                  </p:cond>
                </p:stCondLst>
                <p:endSync evt="end" delay="0">
                  <p:rtn val="all"/>
                </p:endSync>
                <p:childTnLst>
                  <p:par>
                    <p:cTn id="148" fill="hold">
                      <p:stCondLst>
                        <p:cond delay="0"/>
                      </p:stCondLst>
                      <p:childTnLst>
                        <p:par>
                          <p:cTn id="149" fill="hold">
                            <p:stCondLst>
                              <p:cond delay="0"/>
                            </p:stCondLst>
                            <p:childTnLst>
                              <p:par>
                                <p:cTn id="150" presetID="26" presetClass="emph" presetSubtype="0" fill="hold" nodeType="clickEffect">
                                  <p:stCondLst>
                                    <p:cond delay="0"/>
                                  </p:stCondLst>
                                  <p:childTnLst>
                                    <p:animEffect transition="out" filter="fade">
                                      <p:cBhvr>
                                        <p:cTn id="151" dur="500" tmFilter="0, 0; .2, .5; .8, .5; 1, 0"/>
                                        <p:tgtEl>
                                          <p:spTgt spid="65"/>
                                        </p:tgtEl>
                                      </p:cBhvr>
                                    </p:animEffect>
                                    <p:animScale>
                                      <p:cBhvr>
                                        <p:cTn id="152" dur="250" autoRev="1" fill="hold"/>
                                        <p:tgtEl>
                                          <p:spTgt spid="65"/>
                                        </p:tgtEl>
                                      </p:cBhvr>
                                      <p:by x="105000" y="105000"/>
                                    </p:animScale>
                                  </p:childTnLst>
                                </p:cTn>
                              </p:par>
                              <p:par>
                                <p:cTn id="153" presetID="42" presetClass="path" presetSubtype="0" accel="50000" decel="50000" fill="hold" nodeType="withEffect">
                                  <p:stCondLst>
                                    <p:cond delay="0"/>
                                  </p:stCondLst>
                                  <p:childTnLst>
                                    <p:animMotion origin="layout" path="M -8.33333E-7 -7.40741E-7 L -8.33333E-7 0.56042 " pathEditMode="relative" rAng="0" ptsTypes="AA">
                                      <p:cBhvr>
                                        <p:cTn id="154" dur="2000" fill="hold"/>
                                        <p:tgtEl>
                                          <p:spTgt spid="65"/>
                                        </p:tgtEl>
                                        <p:attrNameLst>
                                          <p:attrName>ppt_x</p:attrName>
                                          <p:attrName>ppt_y</p:attrName>
                                        </p:attrNameLst>
                                      </p:cBhvr>
                                      <p:rCtr x="0" y="28009"/>
                                    </p:animMotion>
                                  </p:childTnLst>
                                </p:cTn>
                              </p:par>
                              <p:par>
                                <p:cTn id="155" presetID="10" presetClass="exit" presetSubtype="0" fill="hold" nodeType="withEffect">
                                  <p:stCondLst>
                                    <p:cond delay="0"/>
                                  </p:stCondLst>
                                  <p:childTnLst>
                                    <p:animEffect transition="out" filter="fade">
                                      <p:cBhvr>
                                        <p:cTn id="156" dur="500"/>
                                        <p:tgtEl>
                                          <p:spTgt spid="96"/>
                                        </p:tgtEl>
                                      </p:cBhvr>
                                    </p:animEffect>
                                    <p:set>
                                      <p:cBhvr>
                                        <p:cTn id="15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9"/>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69"/>
                                        </p:tgtEl>
                                      </p:cBhvr>
                                    </p:animEffect>
                                    <p:set>
                                      <p:cBhvr>
                                        <p:cTn id="163" dur="1" fill="hold">
                                          <p:stCondLst>
                                            <p:cond delay="499"/>
                                          </p:stCondLst>
                                        </p:cTn>
                                        <p:tgtEl>
                                          <p:spTgt spid="69"/>
                                        </p:tgtEl>
                                        <p:attrNameLst>
                                          <p:attrName>style.visibility</p:attrName>
                                        </p:attrNameLst>
                                      </p:cBhvr>
                                      <p:to>
                                        <p:strVal val="hidden"/>
                                      </p:to>
                                    </p:set>
                                  </p:childTnLst>
                                </p:cTn>
                              </p:par>
                              <p:par>
                                <p:cTn id="164" presetID="10" presetClass="entr" presetSubtype="0" fill="hold" nodeType="with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par>
                                <p:cTn id="167" presetID="10" presetClass="entr" presetSubtype="0" fill="hold" nodeType="withEffect">
                                  <p:stCondLst>
                                    <p:cond delay="0"/>
                                  </p:stCondLst>
                                  <p:childTnLst>
                                    <p:set>
                                      <p:cBhvr>
                                        <p:cTn id="168" dur="1" fill="hold">
                                          <p:stCondLst>
                                            <p:cond delay="0"/>
                                          </p:stCondLst>
                                        </p:cTn>
                                        <p:tgtEl>
                                          <p:spTgt spid="100"/>
                                        </p:tgtEl>
                                        <p:attrNameLst>
                                          <p:attrName>style.visibility</p:attrName>
                                        </p:attrNameLst>
                                      </p:cBhvr>
                                      <p:to>
                                        <p:strVal val="visible"/>
                                      </p:to>
                                    </p:set>
                                    <p:animEffect transition="in" filter="fade">
                                      <p:cBhvr>
                                        <p:cTn id="169" dur="500"/>
                                        <p:tgtEl>
                                          <p:spTgt spid="100"/>
                                        </p:tgtEl>
                                      </p:cBhvr>
                                    </p:animEffect>
                                  </p:childTnLst>
                                </p:cTn>
                              </p:par>
                              <p:par>
                                <p:cTn id="170" presetID="32" presetClass="emph" presetSubtype="0" repeatCount="5000" fill="hold" nodeType="withEffect">
                                  <p:stCondLst>
                                    <p:cond delay="0"/>
                                  </p:stCondLst>
                                  <p:childTnLst>
                                    <p:animRot by="120000">
                                      <p:cBhvr>
                                        <p:cTn id="171" dur="100" fill="hold">
                                          <p:stCondLst>
                                            <p:cond delay="0"/>
                                          </p:stCondLst>
                                        </p:cTn>
                                        <p:tgtEl>
                                          <p:spTgt spid="70"/>
                                        </p:tgtEl>
                                        <p:attrNameLst>
                                          <p:attrName>r</p:attrName>
                                        </p:attrNameLst>
                                      </p:cBhvr>
                                    </p:animRot>
                                    <p:animRot by="-240000">
                                      <p:cBhvr>
                                        <p:cTn id="172" dur="200" fill="hold">
                                          <p:stCondLst>
                                            <p:cond delay="200"/>
                                          </p:stCondLst>
                                        </p:cTn>
                                        <p:tgtEl>
                                          <p:spTgt spid="70"/>
                                        </p:tgtEl>
                                        <p:attrNameLst>
                                          <p:attrName>r</p:attrName>
                                        </p:attrNameLst>
                                      </p:cBhvr>
                                    </p:animRot>
                                    <p:animRot by="240000">
                                      <p:cBhvr>
                                        <p:cTn id="173" dur="200" fill="hold">
                                          <p:stCondLst>
                                            <p:cond delay="400"/>
                                          </p:stCondLst>
                                        </p:cTn>
                                        <p:tgtEl>
                                          <p:spTgt spid="70"/>
                                        </p:tgtEl>
                                        <p:attrNameLst>
                                          <p:attrName>r</p:attrName>
                                        </p:attrNameLst>
                                      </p:cBhvr>
                                    </p:animRot>
                                    <p:animRot by="-240000">
                                      <p:cBhvr>
                                        <p:cTn id="174" dur="200" fill="hold">
                                          <p:stCondLst>
                                            <p:cond delay="600"/>
                                          </p:stCondLst>
                                        </p:cTn>
                                        <p:tgtEl>
                                          <p:spTgt spid="70"/>
                                        </p:tgtEl>
                                        <p:attrNameLst>
                                          <p:attrName>r</p:attrName>
                                        </p:attrNameLst>
                                      </p:cBhvr>
                                    </p:animRot>
                                    <p:animRot by="120000">
                                      <p:cBhvr>
                                        <p:cTn id="175"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76" restart="whenNotActive" fill="hold" evtFilter="cancelBubble" nodeType="interactiveSeq">
                <p:stCondLst>
                  <p:cond evt="onClick" delay="0">
                    <p:tgtEl>
                      <p:spTgt spid="70"/>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clickEffect">
                                  <p:stCondLst>
                                    <p:cond delay="0"/>
                                  </p:stCondLst>
                                  <p:childTnLst>
                                    <p:animEffect transition="out" filter="fade">
                                      <p:cBhvr>
                                        <p:cTn id="180" dur="500" tmFilter="0, 0; .2, .5; .8, .5; 1, 0"/>
                                        <p:tgtEl>
                                          <p:spTgt spid="70"/>
                                        </p:tgtEl>
                                      </p:cBhvr>
                                    </p:animEffect>
                                    <p:animScale>
                                      <p:cBhvr>
                                        <p:cTn id="181" dur="250" autoRev="1" fill="hold"/>
                                        <p:tgtEl>
                                          <p:spTgt spid="70"/>
                                        </p:tgtEl>
                                      </p:cBhvr>
                                      <p:by x="105000" y="105000"/>
                                    </p:animScale>
                                  </p:childTnLst>
                                </p:cTn>
                              </p:par>
                              <p:par>
                                <p:cTn id="182" presetID="42" presetClass="path" presetSubtype="0" accel="50000" decel="50000" fill="hold" nodeType="withEffect">
                                  <p:stCondLst>
                                    <p:cond delay="0"/>
                                  </p:stCondLst>
                                  <p:childTnLst>
                                    <p:animMotion origin="layout" path="M 3.75E-6 3.87283E-6 L -0.00118 0.4282 " pathEditMode="relative" rAng="0" ptsTypes="AA">
                                      <p:cBhvr>
                                        <p:cTn id="183" dur="2000" fill="hold"/>
                                        <p:tgtEl>
                                          <p:spTgt spid="70"/>
                                        </p:tgtEl>
                                        <p:attrNameLst>
                                          <p:attrName>ppt_x</p:attrName>
                                          <p:attrName>ppt_y</p:attrName>
                                        </p:attrNameLst>
                                      </p:cBhvr>
                                      <p:rCtr x="-65" y="21410"/>
                                    </p:animMotion>
                                  </p:childTnLst>
                                </p:cTn>
                              </p:par>
                              <p:par>
                                <p:cTn id="184" presetID="10" presetClass="exit" presetSubtype="0" fill="hold" nodeType="withEffect">
                                  <p:stCondLst>
                                    <p:cond delay="0"/>
                                  </p:stCondLst>
                                  <p:childTnLst>
                                    <p:animEffect transition="out" filter="fade">
                                      <p:cBhvr>
                                        <p:cTn id="185" dur="500"/>
                                        <p:tgtEl>
                                          <p:spTgt spid="100"/>
                                        </p:tgtEl>
                                      </p:cBhvr>
                                    </p:animEffect>
                                    <p:set>
                                      <p:cBhvr>
                                        <p:cTn id="18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87" restart="whenNotActive" fill="hold" evtFilter="cancelBubble" nodeType="interactiveSeq">
                <p:stCondLst>
                  <p:cond evt="onClick" delay="0">
                    <p:tgtEl>
                      <p:spTgt spid="95"/>
                    </p:tgtEl>
                  </p:cond>
                </p:stCondLst>
                <p:endSync evt="end" delay="0">
                  <p:rtn val="all"/>
                </p:endSync>
                <p:childTnLst>
                  <p:par>
                    <p:cTn id="188" fill="hold">
                      <p:stCondLst>
                        <p:cond delay="0"/>
                      </p:stCondLst>
                      <p:childTnLst>
                        <p:par>
                          <p:cTn id="189" fill="hold">
                            <p:stCondLst>
                              <p:cond delay="0"/>
                            </p:stCondLst>
                            <p:childTnLst>
                              <p:par>
                                <p:cTn id="190" presetID="10" presetClass="exit" presetSubtype="0" fill="hold" nodeType="clickEffect">
                                  <p:stCondLst>
                                    <p:cond delay="0"/>
                                  </p:stCondLst>
                                  <p:childTnLst>
                                    <p:animEffect transition="out" filter="fade">
                                      <p:cBhvr>
                                        <p:cTn id="191" dur="500"/>
                                        <p:tgtEl>
                                          <p:spTgt spid="95"/>
                                        </p:tgtEl>
                                      </p:cBhvr>
                                    </p:animEffect>
                                    <p:set>
                                      <p:cBhvr>
                                        <p:cTn id="192" dur="1" fill="hold">
                                          <p:stCondLst>
                                            <p:cond delay="499"/>
                                          </p:stCondLst>
                                        </p:cTn>
                                        <p:tgtEl>
                                          <p:spTgt spid="95"/>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54"/>
                                        </p:tgtEl>
                                      </p:cBhvr>
                                    </p:animEffect>
                                    <p:set>
                                      <p:cBhvr>
                                        <p:cTn id="19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96" restart="whenNotActive" fill="hold" evtFilter="cancelBubble" nodeType="interactiveSeq">
                <p:stCondLst>
                  <p:cond evt="onClick" delay="0">
                    <p:tgtEl>
                      <p:spTgt spid="9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96"/>
                                        </p:tgtEl>
                                      </p:cBhvr>
                                    </p:animEffect>
                                    <p:set>
                                      <p:cBhvr>
                                        <p:cTn id="201" dur="1" fill="hold">
                                          <p:stCondLst>
                                            <p:cond delay="499"/>
                                          </p:stCondLst>
                                        </p:cTn>
                                        <p:tgtEl>
                                          <p:spTgt spid="96"/>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65"/>
                                        </p:tgtEl>
                                      </p:cBhvr>
                                    </p:animEffect>
                                    <p:set>
                                      <p:cBhvr>
                                        <p:cTn id="20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205" restart="whenNotActive" fill="hold" evtFilter="cancelBubble" nodeType="interactiveSeq">
                <p:stCondLst>
                  <p:cond evt="onClick" delay="0">
                    <p:tgtEl>
                      <p:spTgt spid="97"/>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500"/>
                                        <p:tgtEl>
                                          <p:spTgt spid="97"/>
                                        </p:tgtEl>
                                      </p:cBhvr>
                                    </p:animEffect>
                                    <p:set>
                                      <p:cBhvr>
                                        <p:cTn id="210" dur="1" fill="hold">
                                          <p:stCondLst>
                                            <p:cond delay="499"/>
                                          </p:stCondLst>
                                        </p:cTn>
                                        <p:tgtEl>
                                          <p:spTgt spid="97"/>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60"/>
                                        </p:tgtEl>
                                      </p:cBhvr>
                                    </p:animEffect>
                                    <p:set>
                                      <p:cBhvr>
                                        <p:cTn id="21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14" restart="whenNotActive" fill="hold" evtFilter="cancelBubble" nodeType="interactiveSeq">
                <p:stCondLst>
                  <p:cond evt="onClick" delay="0">
                    <p:tgtEl>
                      <p:spTgt spid="98"/>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98"/>
                                        </p:tgtEl>
                                      </p:cBhvr>
                                    </p:animEffect>
                                    <p:set>
                                      <p:cBhvr>
                                        <p:cTn id="219" dur="1" fill="hold">
                                          <p:stCondLst>
                                            <p:cond delay="499"/>
                                          </p:stCondLst>
                                        </p:cTn>
                                        <p:tgtEl>
                                          <p:spTgt spid="98"/>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63"/>
                                        </p:tgtEl>
                                      </p:cBhvr>
                                    </p:animEffect>
                                    <p:set>
                                      <p:cBhvr>
                                        <p:cTn id="22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3" restart="whenNotActive" fill="hold" evtFilter="cancelBubble" nodeType="interactiveSeq">
                <p:stCondLst>
                  <p:cond evt="onClick" delay="0">
                    <p:tgtEl>
                      <p:spTgt spid="99"/>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clickEffect">
                                  <p:stCondLst>
                                    <p:cond delay="0"/>
                                  </p:stCondLst>
                                  <p:childTnLst>
                                    <p:animEffect transition="out" filter="fade">
                                      <p:cBhvr>
                                        <p:cTn id="227" dur="500"/>
                                        <p:tgtEl>
                                          <p:spTgt spid="99"/>
                                        </p:tgtEl>
                                      </p:cBhvr>
                                    </p:animEffect>
                                    <p:set>
                                      <p:cBhvr>
                                        <p:cTn id="228" dur="1" fill="hold">
                                          <p:stCondLst>
                                            <p:cond delay="499"/>
                                          </p:stCondLst>
                                        </p:cTn>
                                        <p:tgtEl>
                                          <p:spTgt spid="99"/>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500"/>
                                        <p:tgtEl>
                                          <p:spTgt spid="58"/>
                                        </p:tgtEl>
                                      </p:cBhvr>
                                    </p:animEffect>
                                    <p:set>
                                      <p:cBhvr>
                                        <p:cTn id="231"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232" restart="whenNotActive" fill="hold" evtFilter="cancelBubble" nodeType="interactiveSeq">
                <p:stCondLst>
                  <p:cond evt="onClick" delay="0">
                    <p:tgtEl>
                      <p:spTgt spid="10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100"/>
                                        </p:tgtEl>
                                      </p:cBhvr>
                                    </p:animEffect>
                                    <p:set>
                                      <p:cBhvr>
                                        <p:cTn id="237" dur="1" fill="hold">
                                          <p:stCondLst>
                                            <p:cond delay="499"/>
                                          </p:stCondLst>
                                        </p:cTn>
                                        <p:tgtEl>
                                          <p:spTgt spid="100"/>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70"/>
                                        </p:tgtEl>
                                      </p:cBhvr>
                                    </p:animEffect>
                                    <p:set>
                                      <p:cBhvr>
                                        <p:cTn id="24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audio>
              <p:cMediaNode vol="80000">
                <p:cTn id="241"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âu là hoa đào">
            <a:hlinkClick r:id="" action="ppaction://media"/>
            <a:extLst>
              <a:ext uri="{FF2B5EF4-FFF2-40B4-BE49-F238E27FC236}">
                <a16:creationId xmlns:a16="http://schemas.microsoft.com/office/drawing/2014/main" xmlns="" id="{BF7667EE-BE2A-4945-B52C-7AC0481C4F15}"/>
              </a:ext>
            </a:extLst>
          </p:cNvPr>
          <p:cNvPicPr>
            <a:picLocks noChangeAspect="1"/>
          </p:cNvPicPr>
          <p:nvPr>
            <a:audioFile r:link="rId2"/>
            <p:extLst>
              <p:ext uri="{DAA4B4D4-6D71-4841-9C94-3DE7FCFB9230}">
                <p14:media xmlns:p14="http://schemas.microsoft.com/office/powerpoint/2010/main" r:embed="rId3">
                  <p14:trim st="928" end="1770.9999"/>
                </p14:media>
              </p:ext>
            </p:extLst>
          </p:nvPr>
        </p:nvPicPr>
        <p:blipFill>
          <a:blip r:embed="rId10"/>
          <a:stretch>
            <a:fillRect/>
          </a:stretch>
        </p:blipFill>
        <p:spPr>
          <a:xfrm>
            <a:off x="1259136" y="1608719"/>
            <a:ext cx="609600" cy="609600"/>
          </a:xfrm>
          <a:prstGeom prst="rect">
            <a:avLst/>
          </a:prstGeom>
        </p:spPr>
      </p:pic>
      <p:pic>
        <p:nvPicPr>
          <p:cNvPr id="6" name="Rat tiec con sai roi">
            <a:hlinkClick r:id="" action="ppaction://media"/>
            <a:extLst>
              <a:ext uri="{FF2B5EF4-FFF2-40B4-BE49-F238E27FC236}">
                <a16:creationId xmlns:a16="http://schemas.microsoft.com/office/drawing/2014/main" xmlns="" id="{99996586-2AF4-4B06-8111-27E3205DF7B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9" name="Rat tiec con sai roi">
            <a:hlinkClick r:id="" action="ppaction://media"/>
            <a:extLst>
              <a:ext uri="{FF2B5EF4-FFF2-40B4-BE49-F238E27FC236}">
                <a16:creationId xmlns:a16="http://schemas.microsoft.com/office/drawing/2014/main" xmlns="" id="{4292C76B-58A2-4415-8AFE-6875BAA6D06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37713" y="5314811"/>
            <a:ext cx="609600" cy="609600"/>
          </a:xfrm>
          <a:prstGeom prst="rect">
            <a:avLst/>
          </a:prstGeom>
        </p:spPr>
      </p:pic>
      <p:pic>
        <p:nvPicPr>
          <p:cNvPr id="5" name="CHUC MUNG CON RAT GIOI">
            <a:hlinkClick r:id="" action="ppaction://media"/>
            <a:extLst>
              <a:ext uri="{FF2B5EF4-FFF2-40B4-BE49-F238E27FC236}">
                <a16:creationId xmlns:a16="http://schemas.microsoft.com/office/drawing/2014/main" xmlns="" id="{1D12A073-AEAB-4D61-9CEB-4FDC888E0E88}"/>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2277752" y="4418723"/>
            <a:ext cx="609600" cy="780806"/>
          </a:xfrm>
          <a:prstGeom prst="rect">
            <a:avLst/>
          </a:prstGeom>
        </p:spPr>
      </p:pic>
      <p:grpSp>
        <p:nvGrpSpPr>
          <p:cNvPr id="41" name="组合 21">
            <a:extLst>
              <a:ext uri="{FF2B5EF4-FFF2-40B4-BE49-F238E27FC236}">
                <a16:creationId xmlns:a16="http://schemas.microsoft.com/office/drawing/2014/main" xmlns="" id="{561A7E0E-8B5C-4ACD-B2F2-B16EA27CC7F2}"/>
              </a:ext>
            </a:extLst>
          </p:cNvPr>
          <p:cNvGrpSpPr/>
          <p:nvPr/>
        </p:nvGrpSpPr>
        <p:grpSpPr>
          <a:xfrm>
            <a:off x="0" y="-28674"/>
            <a:ext cx="12191998" cy="6858000"/>
            <a:chOff x="0" y="-28674"/>
            <a:chExt cx="12191998" cy="6858000"/>
          </a:xfrm>
        </p:grpSpPr>
        <p:pic>
          <p:nvPicPr>
            <p:cNvPr id="42" name="图片 2">
              <a:extLst>
                <a:ext uri="{FF2B5EF4-FFF2-40B4-BE49-F238E27FC236}">
                  <a16:creationId xmlns:a16="http://schemas.microsoft.com/office/drawing/2014/main" xmlns="" id="{AAF26DEC-17B3-40A9-9320-704991F3D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3" name="矩形 3">
              <a:extLst>
                <a:ext uri="{FF2B5EF4-FFF2-40B4-BE49-F238E27FC236}">
                  <a16:creationId xmlns:a16="http://schemas.microsoft.com/office/drawing/2014/main" xmlns="" id="{AC120AA2-B1E5-45DA-8CBB-74D4B5DBD705}"/>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4" name="矩形 6">
              <a:extLst>
                <a:ext uri="{FF2B5EF4-FFF2-40B4-BE49-F238E27FC236}">
                  <a16:creationId xmlns:a16="http://schemas.microsoft.com/office/drawing/2014/main" xmlns="" id="{17F094F6-8D94-4AB6-A219-D4CE47CBBD59}"/>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 name="Rectangle 1">
            <a:extLst>
              <a:ext uri="{FF2B5EF4-FFF2-40B4-BE49-F238E27FC236}">
                <a16:creationId xmlns:a16="http://schemas.microsoft.com/office/drawing/2014/main" xmlns="" id="{E0E6F43A-EFE3-4E82-B0CD-B8FD1D1699F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4BA3731C-3803-46C7-AE5D-EB872650DAB9}"/>
              </a:ext>
            </a:extLst>
          </p:cNvPr>
          <p:cNvGrpSpPr/>
          <p:nvPr/>
        </p:nvGrpSpPr>
        <p:grpSpPr>
          <a:xfrm>
            <a:off x="1183393" y="3025471"/>
            <a:ext cx="3047085" cy="3037916"/>
            <a:chOff x="700467" y="3429000"/>
            <a:chExt cx="1995316" cy="2017486"/>
          </a:xfrm>
        </p:grpSpPr>
        <p:pic>
          <p:nvPicPr>
            <p:cNvPr id="19" name="Picture 18">
              <a:extLst>
                <a:ext uri="{FF2B5EF4-FFF2-40B4-BE49-F238E27FC236}">
                  <a16:creationId xmlns:a16="http://schemas.microsoft.com/office/drawing/2014/main" xmlns="" id="{6CBD55FA-19BB-4768-94AD-25C3E541B8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64A237FD-083F-4210-9D5F-09A7A775E8D5}"/>
                </a:ext>
              </a:extLst>
            </p:cNvPr>
            <p:cNvSpPr txBox="1"/>
            <p:nvPr/>
          </p:nvSpPr>
          <p:spPr>
            <a:xfrm>
              <a:off x="1015371" y="4451767"/>
              <a:ext cx="331516" cy="347471"/>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a:t>
              </a:r>
            </a:p>
          </p:txBody>
        </p:sp>
      </p:grpSp>
      <p:grpSp>
        <p:nvGrpSpPr>
          <p:cNvPr id="31" name="Group 30">
            <a:extLst>
              <a:ext uri="{FF2B5EF4-FFF2-40B4-BE49-F238E27FC236}">
                <a16:creationId xmlns:a16="http://schemas.microsoft.com/office/drawing/2014/main" xmlns="" id="{7DD0AE33-1DA1-4E0C-B2D0-351CF457D8A1}"/>
              </a:ext>
            </a:extLst>
          </p:cNvPr>
          <p:cNvGrpSpPr/>
          <p:nvPr/>
        </p:nvGrpSpPr>
        <p:grpSpPr>
          <a:xfrm>
            <a:off x="4449813" y="3075395"/>
            <a:ext cx="3047085" cy="3037916"/>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45762" y="4442128"/>
              <a:ext cx="297272" cy="347471"/>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a:t>
              </a: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7982858" y="3025471"/>
            <a:ext cx="3047085" cy="3037916"/>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57130" y="4422850"/>
              <a:ext cx="388596" cy="347471"/>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3.s</a:t>
              </a:r>
            </a:p>
          </p:txBody>
        </p:sp>
      </p:grpSp>
      <p:grpSp>
        <p:nvGrpSpPr>
          <p:cNvPr id="24" name="Group 23">
            <a:extLst>
              <a:ext uri="{FF2B5EF4-FFF2-40B4-BE49-F238E27FC236}">
                <a16:creationId xmlns:a16="http://schemas.microsoft.com/office/drawing/2014/main" xmlns="" id="{7A6453CF-BD46-4F20-8197-80821EAB8B2E}"/>
              </a:ext>
            </a:extLst>
          </p:cNvPr>
          <p:cNvGrpSpPr/>
          <p:nvPr/>
        </p:nvGrpSpPr>
        <p:grpSpPr>
          <a:xfrm>
            <a:off x="1930400" y="663984"/>
            <a:ext cx="9143085" cy="2017486"/>
            <a:chOff x="1930400" y="663984"/>
            <a:chExt cx="9143085" cy="2017486"/>
          </a:xfrm>
        </p:grpSpPr>
        <p:sp>
          <p:nvSpPr>
            <p:cNvPr id="25" name="Rectangle 24">
              <a:extLst>
                <a:ext uri="{FF2B5EF4-FFF2-40B4-BE49-F238E27FC236}">
                  <a16:creationId xmlns:a16="http://schemas.microsoft.com/office/drawing/2014/main" xmlns=""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cs typeface="Times New Roman" panose="02020603050405020304" pitchFamily="18" charset="0"/>
                </a:rPr>
                <a:t>Đố các con đâu là hoa Đào?</a:t>
              </a:r>
            </a:p>
          </p:txBody>
        </p:sp>
      </p:grpSp>
      <p:pic>
        <p:nvPicPr>
          <p:cNvPr id="27" name="Picture 26">
            <a:hlinkClick r:id="rId13" action="ppaction://hlinksldjump"/>
            <a:extLst>
              <a:ext uri="{FF2B5EF4-FFF2-40B4-BE49-F238E27FC236}">
                <a16:creationId xmlns:a16="http://schemas.microsoft.com/office/drawing/2014/main" xmlns="" id="{B7655024-E3C4-4376-952D-D704763C38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4" name="Picture 3">
            <a:extLst>
              <a:ext uri="{FF2B5EF4-FFF2-40B4-BE49-F238E27FC236}">
                <a16:creationId xmlns:a16="http://schemas.microsoft.com/office/drawing/2014/main" xmlns="" id="{78102960-FCC2-404F-AF6B-1C9921E289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1257" y="4255010"/>
            <a:ext cx="1444428" cy="1349516"/>
          </a:xfrm>
          <a:prstGeom prst="rect">
            <a:avLst/>
          </a:prstGeom>
        </p:spPr>
      </p:pic>
      <p:pic>
        <p:nvPicPr>
          <p:cNvPr id="8" name="Picture 7">
            <a:extLst>
              <a:ext uri="{FF2B5EF4-FFF2-40B4-BE49-F238E27FC236}">
                <a16:creationId xmlns:a16="http://schemas.microsoft.com/office/drawing/2014/main" xmlns="" id="{35BD8572-0D39-4D87-8359-54B8E913DAA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076"/>
          <a:stretch/>
        </p:blipFill>
        <p:spPr>
          <a:xfrm rot="16200000">
            <a:off x="2135346" y="4144443"/>
            <a:ext cx="1325698" cy="1455103"/>
          </a:xfrm>
          <a:prstGeom prst="rect">
            <a:avLst/>
          </a:prstGeom>
        </p:spPr>
      </p:pic>
      <p:pic>
        <p:nvPicPr>
          <p:cNvPr id="45" name="Picture 44">
            <a:extLst>
              <a:ext uri="{FF2B5EF4-FFF2-40B4-BE49-F238E27FC236}">
                <a16:creationId xmlns:a16="http://schemas.microsoft.com/office/drawing/2014/main" xmlns="" id="{479E6EA9-0E89-4AD3-A7BE-709D638F82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99237" y="4207556"/>
            <a:ext cx="1422400" cy="1329327"/>
          </a:xfrm>
          <a:prstGeom prst="rect">
            <a:avLst/>
          </a:prstGeom>
        </p:spPr>
      </p:pic>
    </p:spTree>
    <p:custDataLst>
      <p:tags r:id="rId1"/>
    </p:custDataLst>
    <p:extLst>
      <p:ext uri="{BB962C8B-B14F-4D97-AF65-F5344CB8AC3E}">
        <p14:creationId xmlns:p14="http://schemas.microsoft.com/office/powerpoint/2010/main" val="15771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4"/>
                                        </p:tgtEl>
                                        <p:attrNameLst>
                                          <p:attrName>ppt_x</p:attrName>
                                        </p:attrNameLst>
                                      </p:cBhvr>
                                      <p:tavLst>
                                        <p:tav tm="0">
                                          <p:val>
                                            <p:strVal val="ppt_x"/>
                                          </p:val>
                                        </p:tav>
                                        <p:tav tm="100000">
                                          <p:val>
                                            <p:strVal val="ppt_x"/>
                                          </p:val>
                                        </p:tav>
                                      </p:tavLst>
                                    </p:anim>
                                    <p:anim calcmode="lin" valueType="num">
                                      <p:cBhvr additive="base">
                                        <p:cTn id="54" dur="500"/>
                                        <p:tgtEl>
                                          <p:spTgt spid="4"/>
                                        </p:tgtEl>
                                        <p:attrNameLst>
                                          <p:attrName>ppt_y</p:attrName>
                                        </p:attrNameLst>
                                      </p:cBhvr>
                                      <p:tavLst>
                                        <p:tav tm="0">
                                          <p:val>
                                            <p:strVal val="ppt_y"/>
                                          </p:val>
                                        </p:tav>
                                        <p:tav tm="100000">
                                          <p:val>
                                            <p:strVal val="0-ppt_h/2"/>
                                          </p:val>
                                        </p:tav>
                                      </p:tavLst>
                                    </p:anim>
                                    <p:set>
                                      <p:cBhvr>
                                        <p:cTn id="55" dur="1" fill="hold">
                                          <p:stCondLst>
                                            <p:cond delay="499"/>
                                          </p:stCondLst>
                                        </p:cTn>
                                        <p:tgtEl>
                                          <p:spTgt spid="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6"/>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3398" fill="hold"/>
                                        <p:tgtEl>
                                          <p:spTgt spid="29"/>
                                        </p:tgtEl>
                                      </p:cBhvr>
                                    </p:cmd>
                                  </p:childTnLst>
                                </p:cTn>
                              </p:par>
                              <p:par>
                                <p:cTn id="67" presetID="2" presetClass="exit" presetSubtype="1" fill="hold" nodeType="withEffect">
                                  <p:stCondLst>
                                    <p:cond delay="0"/>
                                  </p:stCondLst>
                                  <p:childTnLst>
                                    <p:anim calcmode="lin" valueType="num">
                                      <p:cBhvr additive="base">
                                        <p:cTn id="68" dur="500"/>
                                        <p:tgtEl>
                                          <p:spTgt spid="45"/>
                                        </p:tgtEl>
                                        <p:attrNameLst>
                                          <p:attrName>ppt_x</p:attrName>
                                        </p:attrNameLst>
                                      </p:cBhvr>
                                      <p:tavLst>
                                        <p:tav tm="0">
                                          <p:val>
                                            <p:strVal val="ppt_x"/>
                                          </p:val>
                                        </p:tav>
                                        <p:tav tm="100000">
                                          <p:val>
                                            <p:strVal val="ppt_x"/>
                                          </p:val>
                                        </p:tav>
                                      </p:tavLst>
                                    </p:anim>
                                    <p:anim calcmode="lin" valueType="num">
                                      <p:cBhvr additive="base">
                                        <p:cTn id="69" dur="500"/>
                                        <p:tgtEl>
                                          <p:spTgt spid="45"/>
                                        </p:tgtEl>
                                        <p:attrNameLst>
                                          <p:attrName>ppt_y</p:attrName>
                                        </p:attrNameLst>
                                      </p:cBhvr>
                                      <p:tavLst>
                                        <p:tav tm="0">
                                          <p:val>
                                            <p:strVal val="ppt_y"/>
                                          </p:val>
                                        </p:tav>
                                        <p:tav tm="100000">
                                          <p:val>
                                            <p:strVal val="0-ppt_h/2"/>
                                          </p:val>
                                        </p:tav>
                                      </p:tavLst>
                                    </p:anim>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8"/>
                                        </p:tgtEl>
                                        <p:attrNameLst>
                                          <p:attrName>r</p:attrName>
                                        </p:attrNameLst>
                                      </p:cBhvr>
                                    </p:animRot>
                                    <p:animRot by="-240000">
                                      <p:cBhvr>
                                        <p:cTn id="82" dur="200" fill="hold">
                                          <p:stCondLst>
                                            <p:cond delay="200"/>
                                          </p:stCondLst>
                                        </p:cTn>
                                        <p:tgtEl>
                                          <p:spTgt spid="8"/>
                                        </p:tgtEl>
                                        <p:attrNameLst>
                                          <p:attrName>r</p:attrName>
                                        </p:attrNameLst>
                                      </p:cBhvr>
                                    </p:animRot>
                                    <p:animRot by="240000">
                                      <p:cBhvr>
                                        <p:cTn id="83" dur="200" fill="hold">
                                          <p:stCondLst>
                                            <p:cond delay="400"/>
                                          </p:stCondLst>
                                        </p:cTn>
                                        <p:tgtEl>
                                          <p:spTgt spid="8"/>
                                        </p:tgtEl>
                                        <p:attrNameLst>
                                          <p:attrName>r</p:attrName>
                                        </p:attrNameLst>
                                      </p:cBhvr>
                                    </p:animRot>
                                    <p:animRot by="-240000">
                                      <p:cBhvr>
                                        <p:cTn id="84" dur="200" fill="hold">
                                          <p:stCondLst>
                                            <p:cond delay="600"/>
                                          </p:stCondLst>
                                        </p:cTn>
                                        <p:tgtEl>
                                          <p:spTgt spid="8"/>
                                        </p:tgtEl>
                                        <p:attrNameLst>
                                          <p:attrName>r</p:attrName>
                                        </p:attrNameLst>
                                      </p:cBhvr>
                                    </p:animRot>
                                    <p:animRot by="120000">
                                      <p:cBhvr>
                                        <p:cTn id="85" dur="200" fill="hold">
                                          <p:stCondLst>
                                            <p:cond delay="800"/>
                                          </p:stCondLst>
                                        </p:cTn>
                                        <p:tgtEl>
                                          <p:spTgt spid="8"/>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8"/>
                                        </p:tgtEl>
                                      </p:cBhvr>
                                      <p:by x="150000" y="150000"/>
                                    </p:animScale>
                                  </p:childTnLst>
                                </p:cTn>
                              </p:par>
                              <p:par>
                                <p:cTn id="88" presetID="6" presetClass="emph" presetSubtype="0" fill="hold" nodeType="withEffect">
                                  <p:stCondLst>
                                    <p:cond delay="0"/>
                                  </p:stCondLst>
                                  <p:childTnLst>
                                    <p:animScale>
                                      <p:cBhvr>
                                        <p:cTn id="89" dur="2000" fill="hold"/>
                                        <p:tgtEl>
                                          <p:spTgt spid="18"/>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500" fill="hold"/>
                                        <p:tgtEl>
                                          <p:spTgt spid="5"/>
                                        </p:tgtEl>
                                        <p:attrNameLst>
                                          <p:attrName>ppt_x</p:attrName>
                                        </p:attrNameLst>
                                      </p:cBhvr>
                                      <p:tavLst>
                                        <p:tav tm="0">
                                          <p:val>
                                            <p:strVal val="#ppt_x"/>
                                          </p:val>
                                        </p:tav>
                                        <p:tav tm="100000">
                                          <p:val>
                                            <p:strVal val="#ppt_x"/>
                                          </p:val>
                                        </p:tav>
                                      </p:tavLst>
                                    </p:anim>
                                    <p:anim calcmode="lin" valueType="num">
                                      <p:cBhvr additive="base">
                                        <p:cTn id="93" dur="500" fill="hold"/>
                                        <p:tgtEl>
                                          <p:spTgt spid="5"/>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5"/>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5"/>
                </p:tgtEl>
              </p:cMediaNode>
            </p:audio>
            <p:audio>
              <p:cMediaNode vol="80000">
                <p:cTn id="97" fill="hold" display="0">
                  <p:stCondLst>
                    <p:cond delay="indefinite"/>
                  </p:stCondLst>
                  <p:endCondLst>
                    <p:cond evt="onStopAudio" delay="0">
                      <p:tgtEl>
                        <p:sldTgt/>
                      </p:tgtEl>
                    </p:cond>
                  </p:endCondLst>
                </p:cTn>
                <p:tgtEl>
                  <p:spTgt spid="6"/>
                </p:tgtEl>
              </p:cMediaNode>
            </p:audio>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âu là hoa đào">
            <a:hlinkClick r:id="" action="ppaction://media"/>
            <a:extLst>
              <a:ext uri="{FF2B5EF4-FFF2-40B4-BE49-F238E27FC236}">
                <a16:creationId xmlns:a16="http://schemas.microsoft.com/office/drawing/2014/main" xmlns="" id="{27F254D6-C874-4114-80E7-763E8899A9B0}"/>
              </a:ext>
            </a:extLst>
          </p:cNvPr>
          <p:cNvPicPr>
            <a:picLocks noChangeAspect="1"/>
          </p:cNvPicPr>
          <p:nvPr>
            <a:audioFile r:link="rId2"/>
            <p:extLst>
              <p:ext uri="{DAA4B4D4-6D71-4841-9C94-3DE7FCFB9230}">
                <p14:media xmlns:p14="http://schemas.microsoft.com/office/powerpoint/2010/main" r:embed="rId3">
                  <p14:trim st="812" end="1824.9999"/>
                </p14:media>
              </p:ext>
            </p:extLst>
          </p:nvPr>
        </p:nvPicPr>
        <p:blipFill>
          <a:blip r:embed="rId10"/>
          <a:stretch>
            <a:fillRect/>
          </a:stretch>
        </p:blipFill>
        <p:spPr>
          <a:xfrm>
            <a:off x="5791200" y="3124200"/>
            <a:ext cx="609600" cy="609600"/>
          </a:xfrm>
          <a:prstGeom prst="rect">
            <a:avLst/>
          </a:prstGeom>
        </p:spPr>
      </p:pic>
      <p:pic>
        <p:nvPicPr>
          <p:cNvPr id="38" name="Rat tiec con sai roi">
            <a:hlinkClick r:id="" action="ppaction://media"/>
            <a:extLst>
              <a:ext uri="{FF2B5EF4-FFF2-40B4-BE49-F238E27FC236}">
                <a16:creationId xmlns:a16="http://schemas.microsoft.com/office/drawing/2014/main" xmlns="" id="{141C6765-DE37-4173-BB16-CE001F5A4C3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39" name="Rat tiec con sai roi">
            <a:hlinkClick r:id="" action="ppaction://media"/>
            <a:extLst>
              <a:ext uri="{FF2B5EF4-FFF2-40B4-BE49-F238E27FC236}">
                <a16:creationId xmlns:a16="http://schemas.microsoft.com/office/drawing/2014/main" xmlns="" id="{C48265FA-E949-42F6-83AF-4FE948697E7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4" name="CHUC MUNG CON RAT GIOI">
            <a:hlinkClick r:id="" action="ppaction://media"/>
            <a:extLst>
              <a:ext uri="{FF2B5EF4-FFF2-40B4-BE49-F238E27FC236}">
                <a16:creationId xmlns:a16="http://schemas.microsoft.com/office/drawing/2014/main" xmlns="" id="{62AABE0E-E7A3-4E9E-A73B-C0125375D03C}"/>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14400" y="1574568"/>
            <a:ext cx="609600" cy="780806"/>
          </a:xfrm>
          <a:prstGeom prst="rect">
            <a:avLst/>
          </a:prstGeom>
        </p:spPr>
      </p:pic>
      <p:grpSp>
        <p:nvGrpSpPr>
          <p:cNvPr id="25" name="组合 21">
            <a:extLst>
              <a:ext uri="{FF2B5EF4-FFF2-40B4-BE49-F238E27FC236}">
                <a16:creationId xmlns:a16="http://schemas.microsoft.com/office/drawing/2014/main" xmlns="" id="{33A5262E-229D-45F8-9CA9-6CB0D0645A95}"/>
              </a:ext>
            </a:extLst>
          </p:cNvPr>
          <p:cNvGrpSpPr/>
          <p:nvPr/>
        </p:nvGrpSpPr>
        <p:grpSpPr>
          <a:xfrm>
            <a:off x="0" y="-28674"/>
            <a:ext cx="12191998" cy="6858000"/>
            <a:chOff x="0" y="-28674"/>
            <a:chExt cx="12191998" cy="6858000"/>
          </a:xfrm>
        </p:grpSpPr>
        <p:pic>
          <p:nvPicPr>
            <p:cNvPr id="26" name="图片 2">
              <a:extLst>
                <a:ext uri="{FF2B5EF4-FFF2-40B4-BE49-F238E27FC236}">
                  <a16:creationId xmlns:a16="http://schemas.microsoft.com/office/drawing/2014/main" xmlns="" id="{653DA478-E428-4037-8CB0-15C6637614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27" name="矩形 3">
              <a:extLst>
                <a:ext uri="{FF2B5EF4-FFF2-40B4-BE49-F238E27FC236}">
                  <a16:creationId xmlns:a16="http://schemas.microsoft.com/office/drawing/2014/main" xmlns="" id="{EC10E00E-776A-4020-B7B4-394254B7805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9" name="矩形 6">
              <a:extLst>
                <a:ext uri="{FF2B5EF4-FFF2-40B4-BE49-F238E27FC236}">
                  <a16:creationId xmlns:a16="http://schemas.microsoft.com/office/drawing/2014/main" xmlns="" id="{9F60F2A6-4CFC-4793-8703-540036CB68E3}"/>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63" name="Rectangle 62">
            <a:extLst>
              <a:ext uri="{FF2B5EF4-FFF2-40B4-BE49-F238E27FC236}">
                <a16:creationId xmlns:a16="http://schemas.microsoft.com/office/drawing/2014/main" xmlns="" id="{5AE45A2E-02E0-411D-A5F7-7B50DE39AAC5}"/>
              </a:ext>
            </a:extLst>
          </p:cNvPr>
          <p:cNvSpPr/>
          <p:nvPr/>
        </p:nvSpPr>
        <p:spPr>
          <a:xfrm>
            <a:off x="380254" y="319983"/>
            <a:ext cx="11430608"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7DD0AE33-1DA1-4E0C-B2D0-351CF457D8A1}"/>
              </a:ext>
            </a:extLst>
          </p:cNvPr>
          <p:cNvGrpSpPr/>
          <p:nvPr/>
        </p:nvGrpSpPr>
        <p:grpSpPr>
          <a:xfrm>
            <a:off x="494830" y="2952210"/>
            <a:ext cx="3777691" cy="3091761"/>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61332" y="4410118"/>
              <a:ext cx="313441"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1.s</a:t>
              </a:r>
            </a:p>
          </p:txBody>
        </p:sp>
      </p:grpSp>
      <p:grpSp>
        <p:nvGrpSpPr>
          <p:cNvPr id="32" name="Group 31">
            <a:extLst>
              <a:ext uri="{FF2B5EF4-FFF2-40B4-BE49-F238E27FC236}">
                <a16:creationId xmlns:a16="http://schemas.microsoft.com/office/drawing/2014/main" xmlns="" id="{47D76F64-315F-4E39-B28D-48C1D333B14A}"/>
              </a:ext>
            </a:extLst>
          </p:cNvPr>
          <p:cNvGrpSpPr/>
          <p:nvPr/>
        </p:nvGrpSpPr>
        <p:grpSpPr>
          <a:xfrm>
            <a:off x="4170565" y="2952210"/>
            <a:ext cx="3777691" cy="3091761"/>
            <a:chOff x="700467" y="3429000"/>
            <a:chExt cx="1995316" cy="2017486"/>
          </a:xfrm>
        </p:grpSpPr>
        <p:pic>
          <p:nvPicPr>
            <p:cNvPr id="33" name="Picture 32">
              <a:extLst>
                <a:ext uri="{FF2B5EF4-FFF2-40B4-BE49-F238E27FC236}">
                  <a16:creationId xmlns:a16="http://schemas.microsoft.com/office/drawing/2014/main" xmlns="" id="{9756F153-0CF8-4958-BBC9-E0324B1D3F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xmlns="" id="{2B211B4A-797D-42BD-8346-58BBD3C3C4CF}"/>
                </a:ext>
              </a:extLst>
            </p:cNvPr>
            <p:cNvSpPr txBox="1"/>
            <p:nvPr/>
          </p:nvSpPr>
          <p:spPr>
            <a:xfrm>
              <a:off x="1087697" y="4401077"/>
              <a:ext cx="345615"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2.đ</a:t>
              </a: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7860146" y="2952210"/>
            <a:ext cx="3777691" cy="3091761"/>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80384" y="4417464"/>
              <a:ext cx="313441" cy="341420"/>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3.s</a:t>
              </a:r>
            </a:p>
          </p:txBody>
        </p:sp>
      </p:grpSp>
      <p:grpSp>
        <p:nvGrpSpPr>
          <p:cNvPr id="66" name="Group 65">
            <a:extLst>
              <a:ext uri="{FF2B5EF4-FFF2-40B4-BE49-F238E27FC236}">
                <a16:creationId xmlns:a16="http://schemas.microsoft.com/office/drawing/2014/main" xmlns="" id="{06321D38-5D18-4B3D-AEA2-302F1282CEE1}"/>
              </a:ext>
            </a:extLst>
          </p:cNvPr>
          <p:cNvGrpSpPr/>
          <p:nvPr/>
        </p:nvGrpSpPr>
        <p:grpSpPr>
          <a:xfrm>
            <a:off x="1930400" y="663984"/>
            <a:ext cx="9143085" cy="2017486"/>
            <a:chOff x="1930400" y="663984"/>
            <a:chExt cx="9143085" cy="2017486"/>
          </a:xfrm>
        </p:grpSpPr>
        <p:sp>
          <p:nvSpPr>
            <p:cNvPr id="67" name="Rectangle 66">
              <a:extLst>
                <a:ext uri="{FF2B5EF4-FFF2-40B4-BE49-F238E27FC236}">
                  <a16:creationId xmlns:a16="http://schemas.microsoft.com/office/drawing/2014/main" xmlns=""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71892DED-C0AC-48C6-90C0-F322DC320A52}"/>
                </a:ext>
              </a:extLst>
            </p:cNvPr>
            <p:cNvSpPr/>
            <p:nvPr/>
          </p:nvSpPr>
          <p:spPr>
            <a:xfrm>
              <a:off x="2107887"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err="1" smtClean="0">
                  <a:solidFill>
                    <a:srgbClr val="FFFF00"/>
                  </a:solidFill>
                  <a:cs typeface="Times New Roman" panose="02020603050405020304" pitchFamily="18" charset="0"/>
                </a:rPr>
                <a:t>Đố</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các</a:t>
              </a:r>
              <a:r>
                <a:rPr lang="en-US" sz="4600" b="1" dirty="0" smtClean="0">
                  <a:solidFill>
                    <a:srgbClr val="FFFF00"/>
                  </a:solidFill>
                  <a:cs typeface="Times New Roman" panose="02020603050405020304" pitchFamily="18" charset="0"/>
                </a:rPr>
                <a:t> con </a:t>
              </a:r>
              <a:r>
                <a:rPr lang="en-US" sz="4600" b="1" dirty="0" err="1" smtClean="0">
                  <a:solidFill>
                    <a:srgbClr val="FFFF00"/>
                  </a:solidFill>
                  <a:cs typeface="Times New Roman" panose="02020603050405020304" pitchFamily="18" charset="0"/>
                </a:rPr>
                <a:t>đâu</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là</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hoa</a:t>
              </a:r>
              <a:r>
                <a:rPr lang="en-US" sz="4600" b="1" dirty="0" smtClean="0">
                  <a:solidFill>
                    <a:srgbClr val="FFFF00"/>
                  </a:solidFill>
                  <a:cs typeface="Times New Roman" panose="02020603050405020304" pitchFamily="18" charset="0"/>
                </a:rPr>
                <a:t> </a:t>
              </a:r>
              <a:r>
                <a:rPr lang="en-US" sz="4600" b="1" dirty="0" err="1" smtClean="0">
                  <a:solidFill>
                    <a:srgbClr val="FFFF00"/>
                  </a:solidFill>
                  <a:cs typeface="Times New Roman" panose="02020603050405020304" pitchFamily="18" charset="0"/>
                </a:rPr>
                <a:t>Đào</a:t>
              </a:r>
              <a:r>
                <a:rPr lang="en-US" sz="4600" b="1" dirty="0" smtClean="0">
                  <a:solidFill>
                    <a:srgbClr val="FFFF00"/>
                  </a:solidFill>
                  <a:cs typeface="Times New Roman" panose="02020603050405020304" pitchFamily="18" charset="0"/>
                </a:rPr>
                <a:t>.</a:t>
              </a:r>
              <a:endParaRPr lang="en-US" sz="4600" b="1" dirty="0">
                <a:solidFill>
                  <a:srgbClr val="FFFF00"/>
                </a:solidFill>
                <a:cs typeface="Times New Roman" panose="02020603050405020304" pitchFamily="18" charset="0"/>
              </a:endParaRPr>
            </a:p>
          </p:txBody>
        </p:sp>
      </p:grpSp>
      <p:pic>
        <p:nvPicPr>
          <p:cNvPr id="69" name="Picture 68">
            <a:hlinkClick r:id="rId13" action="ppaction://hlinksldjump"/>
            <a:extLst>
              <a:ext uri="{FF2B5EF4-FFF2-40B4-BE49-F238E27FC236}">
                <a16:creationId xmlns:a16="http://schemas.microsoft.com/office/drawing/2014/main" xmlns="" id="{830505CF-7341-4FD8-ABF7-10FBAE2EEE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3" name="Picture 2">
            <a:extLst>
              <a:ext uri="{FF2B5EF4-FFF2-40B4-BE49-F238E27FC236}">
                <a16:creationId xmlns:a16="http://schemas.microsoft.com/office/drawing/2014/main" xmlns="" id="{835934D1-3959-4899-9D5F-042C47DDFA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8696" y="4145882"/>
            <a:ext cx="1824305" cy="1368229"/>
          </a:xfrm>
          <a:prstGeom prst="rect">
            <a:avLst/>
          </a:prstGeom>
        </p:spPr>
      </p:pic>
      <p:pic>
        <p:nvPicPr>
          <p:cNvPr id="5" name="Picture 4">
            <a:extLst>
              <a:ext uri="{FF2B5EF4-FFF2-40B4-BE49-F238E27FC236}">
                <a16:creationId xmlns:a16="http://schemas.microsoft.com/office/drawing/2014/main" xmlns="" id="{60F10BFB-26F0-4404-96A8-B8D476A356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4000" y="4145882"/>
            <a:ext cx="1841543" cy="1368229"/>
          </a:xfrm>
          <a:prstGeom prst="rect">
            <a:avLst/>
          </a:prstGeom>
        </p:spPr>
      </p:pic>
      <p:pic>
        <p:nvPicPr>
          <p:cNvPr id="41" name="Picture 40">
            <a:extLst>
              <a:ext uri="{FF2B5EF4-FFF2-40B4-BE49-F238E27FC236}">
                <a16:creationId xmlns:a16="http://schemas.microsoft.com/office/drawing/2014/main" xmlns="" id="{2958581F-52D0-461E-B1D7-2BCF0A213B39}"/>
              </a:ext>
            </a:extLst>
          </p:cNvPr>
          <p:cNvPicPr>
            <a:picLocks noChangeAspect="1"/>
          </p:cNvPicPr>
          <p:nvPr/>
        </p:nvPicPr>
        <p:blipFill rotWithShape="1">
          <a:blip r:embed="rId17">
            <a:extLst>
              <a:ext uri="{28A0092B-C50C-407E-A947-70E740481C1C}">
                <a14:useLocalDpi xmlns:a14="http://schemas.microsoft.com/office/drawing/2010/main" val="0"/>
              </a:ext>
            </a:extLst>
          </a:blip>
          <a:srcRect b="8076"/>
          <a:stretch/>
        </p:blipFill>
        <p:spPr>
          <a:xfrm rot="16200000">
            <a:off x="5472777" y="3923977"/>
            <a:ext cx="1368229" cy="1812038"/>
          </a:xfrm>
          <a:prstGeom prst="rect">
            <a:avLst/>
          </a:prstGeom>
        </p:spPr>
      </p:pic>
    </p:spTree>
    <p:custDataLst>
      <p:tags r:id="rId1"/>
    </p:custDataLst>
    <p:extLst>
      <p:ext uri="{BB962C8B-B14F-4D97-AF65-F5344CB8AC3E}">
        <p14:creationId xmlns:p14="http://schemas.microsoft.com/office/powerpoint/2010/main" val="13744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95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398" fill="hold"/>
                                        <p:tgtEl>
                                          <p:spTgt spid="38"/>
                                        </p:tgtEl>
                                      </p:cBhvr>
                                    </p:cmd>
                                  </p:childTnLst>
                                </p:cTn>
                              </p:par>
                              <p:par>
                                <p:cTn id="54" presetID="2" presetClass="exit" presetSubtype="1" fill="hold" nodeType="withEffect">
                                  <p:stCondLst>
                                    <p:cond delay="0"/>
                                  </p:stCondLst>
                                  <p:childTnLst>
                                    <p:anim calcmode="lin" valueType="num">
                                      <p:cBhvr additive="base">
                                        <p:cTn id="55" dur="500"/>
                                        <p:tgtEl>
                                          <p:spTgt spid="5"/>
                                        </p:tgtEl>
                                        <p:attrNameLst>
                                          <p:attrName>ppt_x</p:attrName>
                                        </p:attrNameLst>
                                      </p:cBhvr>
                                      <p:tavLst>
                                        <p:tav tm="0">
                                          <p:val>
                                            <p:strVal val="ppt_x"/>
                                          </p:val>
                                        </p:tav>
                                        <p:tav tm="100000">
                                          <p:val>
                                            <p:strVal val="ppt_x"/>
                                          </p:val>
                                        </p:tav>
                                      </p:tavLst>
                                    </p:anim>
                                    <p:anim calcmode="lin" valueType="num">
                                      <p:cBhvr additive="base">
                                        <p:cTn id="56" dur="500"/>
                                        <p:tgtEl>
                                          <p:spTgt spid="5"/>
                                        </p:tgtEl>
                                        <p:attrNameLst>
                                          <p:attrName>ppt_y</p:attrName>
                                        </p:attrNameLst>
                                      </p:cBhvr>
                                      <p:tavLst>
                                        <p:tav tm="0">
                                          <p:val>
                                            <p:strVal val="ppt_y"/>
                                          </p:val>
                                        </p:tav>
                                        <p:tav tm="100000">
                                          <p:val>
                                            <p:strVal val="0-ppt_h/2"/>
                                          </p:val>
                                        </p:tav>
                                      </p:tavLst>
                                    </p:anim>
                                    <p:set>
                                      <p:cBhvr>
                                        <p:cTn id="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indefinite"/>
                      </p:stCondLst>
                      <p:childTnLst>
                        <p:par>
                          <p:cTn id="60" fill="hold">
                            <p:stCondLst>
                              <p:cond delay="0"/>
                            </p:stCondLst>
                            <p:childTnLst>
                              <p:par>
                                <p:cTn id="61" presetID="32" presetClass="emph" presetSubtype="0" repeatCount="indefinite" fill="hold" nodeType="clickEffect">
                                  <p:stCondLst>
                                    <p:cond delay="0"/>
                                  </p:stCondLst>
                                  <p:childTnLst>
                                    <p:animRot by="120000">
                                      <p:cBhvr>
                                        <p:cTn id="62" dur="100" fill="hold">
                                          <p:stCondLst>
                                            <p:cond delay="0"/>
                                          </p:stCondLst>
                                        </p:cTn>
                                        <p:tgtEl>
                                          <p:spTgt spid="32"/>
                                        </p:tgtEl>
                                        <p:attrNameLst>
                                          <p:attrName>r</p:attrName>
                                        </p:attrNameLst>
                                      </p:cBhvr>
                                    </p:animRot>
                                    <p:animRot by="-240000">
                                      <p:cBhvr>
                                        <p:cTn id="63" dur="200" fill="hold">
                                          <p:stCondLst>
                                            <p:cond delay="200"/>
                                          </p:stCondLst>
                                        </p:cTn>
                                        <p:tgtEl>
                                          <p:spTgt spid="32"/>
                                        </p:tgtEl>
                                        <p:attrNameLst>
                                          <p:attrName>r</p:attrName>
                                        </p:attrNameLst>
                                      </p:cBhvr>
                                    </p:animRot>
                                    <p:animRot by="240000">
                                      <p:cBhvr>
                                        <p:cTn id="64" dur="200" fill="hold">
                                          <p:stCondLst>
                                            <p:cond delay="400"/>
                                          </p:stCondLst>
                                        </p:cTn>
                                        <p:tgtEl>
                                          <p:spTgt spid="32"/>
                                        </p:tgtEl>
                                        <p:attrNameLst>
                                          <p:attrName>r</p:attrName>
                                        </p:attrNameLst>
                                      </p:cBhvr>
                                    </p:animRot>
                                    <p:animRot by="-240000">
                                      <p:cBhvr>
                                        <p:cTn id="65" dur="200" fill="hold">
                                          <p:stCondLst>
                                            <p:cond delay="600"/>
                                          </p:stCondLst>
                                        </p:cTn>
                                        <p:tgtEl>
                                          <p:spTgt spid="32"/>
                                        </p:tgtEl>
                                        <p:attrNameLst>
                                          <p:attrName>r</p:attrName>
                                        </p:attrNameLst>
                                      </p:cBhvr>
                                    </p:animRot>
                                    <p:animRot by="120000">
                                      <p:cBhvr>
                                        <p:cTn id="66" dur="200" fill="hold">
                                          <p:stCondLst>
                                            <p:cond delay="800"/>
                                          </p:stCondLst>
                                        </p:cTn>
                                        <p:tgtEl>
                                          <p:spTgt spid="32"/>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1"/>
                                        </p:tgtEl>
                                        <p:attrNameLst>
                                          <p:attrName>r</p:attrName>
                                        </p:attrNameLst>
                                      </p:cBhvr>
                                    </p:animRot>
                                    <p:animRot by="-240000">
                                      <p:cBhvr>
                                        <p:cTn id="69" dur="200" fill="hold">
                                          <p:stCondLst>
                                            <p:cond delay="200"/>
                                          </p:stCondLst>
                                        </p:cTn>
                                        <p:tgtEl>
                                          <p:spTgt spid="41"/>
                                        </p:tgtEl>
                                        <p:attrNameLst>
                                          <p:attrName>r</p:attrName>
                                        </p:attrNameLst>
                                      </p:cBhvr>
                                    </p:animRot>
                                    <p:animRot by="240000">
                                      <p:cBhvr>
                                        <p:cTn id="70" dur="200" fill="hold">
                                          <p:stCondLst>
                                            <p:cond delay="400"/>
                                          </p:stCondLst>
                                        </p:cTn>
                                        <p:tgtEl>
                                          <p:spTgt spid="41"/>
                                        </p:tgtEl>
                                        <p:attrNameLst>
                                          <p:attrName>r</p:attrName>
                                        </p:attrNameLst>
                                      </p:cBhvr>
                                    </p:animRot>
                                    <p:animRot by="-240000">
                                      <p:cBhvr>
                                        <p:cTn id="71" dur="200" fill="hold">
                                          <p:stCondLst>
                                            <p:cond delay="600"/>
                                          </p:stCondLst>
                                        </p:cTn>
                                        <p:tgtEl>
                                          <p:spTgt spid="41"/>
                                        </p:tgtEl>
                                        <p:attrNameLst>
                                          <p:attrName>r</p:attrName>
                                        </p:attrNameLst>
                                      </p:cBhvr>
                                    </p:animRot>
                                    <p:animRot by="120000">
                                      <p:cBhvr>
                                        <p:cTn id="72" dur="200" fill="hold">
                                          <p:stCondLst>
                                            <p:cond delay="800"/>
                                          </p:stCondLst>
                                        </p:cTn>
                                        <p:tgtEl>
                                          <p:spTgt spid="41"/>
                                        </p:tgtEl>
                                        <p:attrNameLst>
                                          <p:attrName>r</p:attrName>
                                        </p:attrNameLst>
                                      </p:cBhvr>
                                    </p:animRot>
                                  </p:childTnLst>
                                </p:cTn>
                              </p:par>
                              <p:par>
                                <p:cTn id="73" presetID="6" presetClass="emph" presetSubtype="0" fill="hold" nodeType="withEffect">
                                  <p:stCondLst>
                                    <p:cond delay="0"/>
                                  </p:stCondLst>
                                  <p:childTnLst>
                                    <p:animScale>
                                      <p:cBhvr>
                                        <p:cTn id="74" dur="2000" fill="hold"/>
                                        <p:tgtEl>
                                          <p:spTgt spid="41"/>
                                        </p:tgtEl>
                                      </p:cBhvr>
                                      <p:by x="150000" y="150000"/>
                                    </p:animScale>
                                  </p:childTnLst>
                                </p:cTn>
                              </p:par>
                              <p:par>
                                <p:cTn id="75" presetID="6" presetClass="emph" presetSubtype="0" fill="hold" nodeType="withEffect">
                                  <p:stCondLst>
                                    <p:cond delay="0"/>
                                  </p:stCondLst>
                                  <p:childTnLst>
                                    <p:animScale>
                                      <p:cBhvr>
                                        <p:cTn id="76" dur="2000" fill="hold"/>
                                        <p:tgtEl>
                                          <p:spTgt spid="32"/>
                                        </p:tgtEl>
                                      </p:cBhvr>
                                      <p:by x="150000" y="150000"/>
                                    </p:animScale>
                                  </p:childTnLst>
                                </p:cTn>
                              </p:par>
                              <p:par>
                                <p:cTn id="77" presetID="2" presetClass="entr" presetSubtype="4"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1" presetClass="mediacall" presetSubtype="0" fill="hold" nodeType="withEffect">
                                  <p:stCondLst>
                                    <p:cond delay="0"/>
                                  </p:stCondLst>
                                  <p:childTnLst>
                                    <p:cmd type="call" cmd="playFrom(0.0)">
                                      <p:cBhvr>
                                        <p:cTn id="82" dur="5526" fill="hold"/>
                                        <p:tgtEl>
                                          <p:spTgt spid="24"/>
                                        </p:tgtEl>
                                      </p:cBhvr>
                                    </p:cmd>
                                  </p:childTnLst>
                                </p:cTn>
                              </p:par>
                            </p:childTnLst>
                          </p:cTn>
                        </p:par>
                      </p:childTnLst>
                    </p:cTn>
                  </p:par>
                </p:childTnLst>
              </p:cTn>
              <p:nextCondLst>
                <p:cond evt="onClick" delay="0">
                  <p:tgtEl>
                    <p:spTgt spid="32"/>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indefinite"/>
                      </p:stCondLst>
                      <p:childTnLst>
                        <p:par>
                          <p:cTn id="85" fill="hold">
                            <p:stCondLst>
                              <p:cond delay="0"/>
                            </p:stCondLst>
                            <p:childTnLst>
                              <p:par>
                                <p:cTn id="86" presetID="2" presetClass="exit" presetSubtype="1" fill="hold" nodeType="clickEffect">
                                  <p:stCondLst>
                                    <p:cond delay="0"/>
                                  </p:stCondLst>
                                  <p:childTnLst>
                                    <p:anim calcmode="lin" valueType="num">
                                      <p:cBhvr additive="base">
                                        <p:cTn id="87" dur="500"/>
                                        <p:tgtEl>
                                          <p:spTgt spid="35"/>
                                        </p:tgtEl>
                                        <p:attrNameLst>
                                          <p:attrName>ppt_x</p:attrName>
                                        </p:attrNameLst>
                                      </p:cBhvr>
                                      <p:tavLst>
                                        <p:tav tm="0">
                                          <p:val>
                                            <p:strVal val="ppt_x"/>
                                          </p:val>
                                        </p:tav>
                                        <p:tav tm="100000">
                                          <p:val>
                                            <p:strVal val="ppt_x"/>
                                          </p:val>
                                        </p:tav>
                                      </p:tavLst>
                                    </p:anim>
                                    <p:anim calcmode="lin" valueType="num">
                                      <p:cBhvr additive="base">
                                        <p:cTn id="88" dur="500"/>
                                        <p:tgtEl>
                                          <p:spTgt spid="35"/>
                                        </p:tgtEl>
                                        <p:attrNameLst>
                                          <p:attrName>ppt_y</p:attrName>
                                        </p:attrNameLst>
                                      </p:cBhvr>
                                      <p:tavLst>
                                        <p:tav tm="0">
                                          <p:val>
                                            <p:strVal val="ppt_y"/>
                                          </p:val>
                                        </p:tav>
                                        <p:tav tm="100000">
                                          <p:val>
                                            <p:strVal val="0-ppt_h/2"/>
                                          </p:val>
                                        </p:tav>
                                      </p:tavLst>
                                    </p:anim>
                                    <p:set>
                                      <p:cBhvr>
                                        <p:cTn id="89" dur="1" fill="hold">
                                          <p:stCondLst>
                                            <p:cond delay="499"/>
                                          </p:stCondLst>
                                        </p:cTn>
                                        <p:tgtEl>
                                          <p:spTgt spid="35"/>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3398" fill="hold"/>
                                        <p:tgtEl>
                                          <p:spTgt spid="39"/>
                                        </p:tgtEl>
                                      </p:cBhvr>
                                    </p:cmd>
                                  </p:childTnLst>
                                </p:cTn>
                              </p:par>
                              <p:par>
                                <p:cTn id="92" presetID="2" presetClass="exit" presetSubtype="1" fill="hold" nodeType="withEffect">
                                  <p:stCondLst>
                                    <p:cond delay="0"/>
                                  </p:stCondLst>
                                  <p:childTnLst>
                                    <p:anim calcmode="lin" valueType="num">
                                      <p:cBhvr additive="base">
                                        <p:cTn id="93" dur="500"/>
                                        <p:tgtEl>
                                          <p:spTgt spid="3"/>
                                        </p:tgtEl>
                                        <p:attrNameLst>
                                          <p:attrName>ppt_x</p:attrName>
                                        </p:attrNameLst>
                                      </p:cBhvr>
                                      <p:tavLst>
                                        <p:tav tm="0">
                                          <p:val>
                                            <p:strVal val="ppt_x"/>
                                          </p:val>
                                        </p:tav>
                                        <p:tav tm="100000">
                                          <p:val>
                                            <p:strVal val="ppt_x"/>
                                          </p:val>
                                        </p:tav>
                                      </p:tavLst>
                                    </p:anim>
                                    <p:anim calcmode="lin" valueType="num">
                                      <p:cBhvr additive="base">
                                        <p:cTn id="94" dur="500"/>
                                        <p:tgtEl>
                                          <p:spTgt spid="3"/>
                                        </p:tgtEl>
                                        <p:attrNameLst>
                                          <p:attrName>ppt_y</p:attrName>
                                        </p:attrNameLst>
                                      </p:cBhvr>
                                      <p:tavLst>
                                        <p:tav tm="0">
                                          <p:val>
                                            <p:strVal val="ppt_y"/>
                                          </p:val>
                                        </p:tav>
                                        <p:tav tm="100000">
                                          <p:val>
                                            <p:strVal val="0-ppt_h/2"/>
                                          </p:val>
                                        </p:tav>
                                      </p:tavLst>
                                    </p:anim>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96" fill="hold" display="0">
                  <p:stCondLst>
                    <p:cond delay="indefinite"/>
                  </p:stCondLst>
                  <p:endCondLst>
                    <p:cond evt="onStopAudio" delay="0">
                      <p:tgtEl>
                        <p:sldTgt/>
                      </p:tgtEl>
                    </p:cond>
                  </p:endCondLst>
                </p:cTn>
                <p:tgtEl>
                  <p:spTgt spid="24"/>
                </p:tgtEl>
              </p:cMediaNode>
            </p:audio>
            <p:audio>
              <p:cMediaNode vol="80000">
                <p:cTn id="97" fill="hold" display="0">
                  <p:stCondLst>
                    <p:cond delay="indefinite"/>
                  </p:stCondLst>
                  <p:endCondLst>
                    <p:cond evt="onStopAudio" delay="0">
                      <p:tgtEl>
                        <p:sldTgt/>
                      </p:tgtEl>
                    </p:cond>
                  </p:endCondLst>
                </p:cTn>
                <p:tgtEl>
                  <p:spTgt spid="38"/>
                </p:tgtEl>
              </p:cMediaNode>
            </p:audio>
            <p:audio>
              <p:cMediaNode vol="80000">
                <p:cTn id="98" fill="hold" display="0">
                  <p:stCondLst>
                    <p:cond delay="indefinite"/>
                  </p:stCondLst>
                  <p:endCondLst>
                    <p:cond evt="onStopAudio" delay="0">
                      <p:tgtEl>
                        <p:sldTgt/>
                      </p:tgtEl>
                    </p:cond>
                  </p:endCondLst>
                </p:cTn>
                <p:tgtEl>
                  <p:spTgt spid="39"/>
                </p:tgtEl>
              </p:cMediaNode>
            </p:audio>
            <p:audio>
              <p:cMediaNode vol="80000">
                <p:cTn id="99"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é hay chọn hoa mai">
            <a:hlinkClick r:id="" action="ppaction://media"/>
            <a:extLst>
              <a:ext uri="{FF2B5EF4-FFF2-40B4-BE49-F238E27FC236}">
                <a16:creationId xmlns:a16="http://schemas.microsoft.com/office/drawing/2014/main" xmlns="" id="{200B8EA3-12E4-4AD2-9DEC-CD6064ADE001}"/>
              </a:ext>
            </a:extLst>
          </p:cNvPr>
          <p:cNvPicPr>
            <a:picLocks noChangeAspect="1"/>
          </p:cNvPicPr>
          <p:nvPr>
            <a:audioFile r:link="rId2"/>
            <p:extLst>
              <p:ext uri="{DAA4B4D4-6D71-4841-9C94-3DE7FCFB9230}">
                <p14:media xmlns:p14="http://schemas.microsoft.com/office/powerpoint/2010/main" r:embed="rId3">
                  <p14:trim st="899" end="1553"/>
                </p14:media>
              </p:ext>
            </p:extLst>
          </p:nvPr>
        </p:nvPicPr>
        <p:blipFill>
          <a:blip r:embed="rId10"/>
          <a:stretch>
            <a:fillRect/>
          </a:stretch>
        </p:blipFill>
        <p:spPr>
          <a:xfrm>
            <a:off x="1075627" y="1594172"/>
            <a:ext cx="609600" cy="609600"/>
          </a:xfrm>
          <a:prstGeom prst="rect">
            <a:avLst/>
          </a:prstGeom>
        </p:spPr>
      </p:pic>
      <p:pic>
        <p:nvPicPr>
          <p:cNvPr id="33" name="Rat tiec con sai roi">
            <a:hlinkClick r:id="" action="ppaction://media"/>
            <a:extLst>
              <a:ext uri="{FF2B5EF4-FFF2-40B4-BE49-F238E27FC236}">
                <a16:creationId xmlns:a16="http://schemas.microsoft.com/office/drawing/2014/main" xmlns="" id="{CA1538C4-606B-45B3-B447-EE98B02A104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32329" y="5452126"/>
            <a:ext cx="609600" cy="609600"/>
          </a:xfrm>
          <a:prstGeom prst="rect">
            <a:avLst/>
          </a:prstGeom>
        </p:spPr>
      </p:pic>
      <p:pic>
        <p:nvPicPr>
          <p:cNvPr id="34" name="Rat tiec con sai roi">
            <a:hlinkClick r:id="" action="ppaction://media"/>
            <a:extLst>
              <a:ext uri="{FF2B5EF4-FFF2-40B4-BE49-F238E27FC236}">
                <a16:creationId xmlns:a16="http://schemas.microsoft.com/office/drawing/2014/main" xmlns="" id="{4067182A-A9BE-47E1-8DC5-0432EB3368F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32" name="CHUC MUNG CON RAT GIOI">
            <a:hlinkClick r:id="" action="ppaction://media"/>
            <a:extLst>
              <a:ext uri="{FF2B5EF4-FFF2-40B4-BE49-F238E27FC236}">
                <a16:creationId xmlns:a16="http://schemas.microsoft.com/office/drawing/2014/main" xmlns="" id="{506A0EA3-2F5A-45DE-B18E-71B4A3762AA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41" name="组合 21">
            <a:extLst>
              <a:ext uri="{FF2B5EF4-FFF2-40B4-BE49-F238E27FC236}">
                <a16:creationId xmlns:a16="http://schemas.microsoft.com/office/drawing/2014/main" xmlns="" id="{8C9B6764-8A23-4116-8EE8-9578A5DE1ED3}"/>
              </a:ext>
            </a:extLst>
          </p:cNvPr>
          <p:cNvGrpSpPr/>
          <p:nvPr/>
        </p:nvGrpSpPr>
        <p:grpSpPr>
          <a:xfrm>
            <a:off x="0" y="-28674"/>
            <a:ext cx="12191998" cy="6858000"/>
            <a:chOff x="0" y="-28674"/>
            <a:chExt cx="12191998" cy="6858000"/>
          </a:xfrm>
        </p:grpSpPr>
        <p:pic>
          <p:nvPicPr>
            <p:cNvPr id="42" name="图片 2">
              <a:extLst>
                <a:ext uri="{FF2B5EF4-FFF2-40B4-BE49-F238E27FC236}">
                  <a16:creationId xmlns:a16="http://schemas.microsoft.com/office/drawing/2014/main" xmlns="" id="{765794C1-27B3-43A5-962F-16AC926D3A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3" name="矩形 3">
              <a:extLst>
                <a:ext uri="{FF2B5EF4-FFF2-40B4-BE49-F238E27FC236}">
                  <a16:creationId xmlns:a16="http://schemas.microsoft.com/office/drawing/2014/main" xmlns="" id="{6BE32D73-AB8E-48E5-AF98-98762DEA081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4" name="矩形 6">
              <a:extLst>
                <a:ext uri="{FF2B5EF4-FFF2-40B4-BE49-F238E27FC236}">
                  <a16:creationId xmlns:a16="http://schemas.microsoft.com/office/drawing/2014/main" xmlns="" id="{E1B60658-B6BA-4EB5-9BC7-FAD13675B5DB}"/>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a16="http://schemas.microsoft.com/office/drawing/2014/main" xmlns="" id="{126EFB7B-8311-4E0E-AEEB-C5FC84B41E3C}"/>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99424FD8-352E-4A7A-A619-D03BADA2C7ED}"/>
              </a:ext>
            </a:extLst>
          </p:cNvPr>
          <p:cNvGrpSpPr/>
          <p:nvPr/>
        </p:nvGrpSpPr>
        <p:grpSpPr>
          <a:xfrm>
            <a:off x="4322966" y="3025471"/>
            <a:ext cx="3583718" cy="3212464"/>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55605" y="4500395"/>
              <a:ext cx="480348"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grpSp>
        <p:nvGrpSpPr>
          <p:cNvPr id="18" name="Group 17">
            <a:extLst>
              <a:ext uri="{FF2B5EF4-FFF2-40B4-BE49-F238E27FC236}">
                <a16:creationId xmlns:a16="http://schemas.microsoft.com/office/drawing/2014/main" xmlns="" id="{F219A996-EBEE-44D8-98FF-8086BE362966}"/>
              </a:ext>
            </a:extLst>
          </p:cNvPr>
          <p:cNvGrpSpPr/>
          <p:nvPr/>
        </p:nvGrpSpPr>
        <p:grpSpPr>
          <a:xfrm>
            <a:off x="7984832" y="3025471"/>
            <a:ext cx="3583718" cy="3212464"/>
            <a:chOff x="700467" y="3429000"/>
            <a:chExt cx="1995316" cy="2017486"/>
          </a:xfrm>
        </p:grpSpPr>
        <p:pic>
          <p:nvPicPr>
            <p:cNvPr id="19" name="Picture 18">
              <a:extLst>
                <a:ext uri="{FF2B5EF4-FFF2-40B4-BE49-F238E27FC236}">
                  <a16:creationId xmlns:a16="http://schemas.microsoft.com/office/drawing/2014/main" xmlns="" id="{FBBB97A3-E960-4E14-A2EF-40A2A86429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00B2E73D-B51E-40AD-B863-E683475A782F}"/>
                </a:ext>
              </a:extLst>
            </p:cNvPr>
            <p:cNvSpPr txBox="1"/>
            <p:nvPr/>
          </p:nvSpPr>
          <p:spPr>
            <a:xfrm>
              <a:off x="1050117" y="4441158"/>
              <a:ext cx="414302"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đ</a:t>
              </a:r>
            </a:p>
          </p:txBody>
        </p:sp>
      </p:grpSp>
      <p:grpSp>
        <p:nvGrpSpPr>
          <p:cNvPr id="31" name="Group 30">
            <a:extLst>
              <a:ext uri="{FF2B5EF4-FFF2-40B4-BE49-F238E27FC236}">
                <a16:creationId xmlns:a16="http://schemas.microsoft.com/office/drawing/2014/main" xmlns="" id="{7DD0AE33-1DA1-4E0C-B2D0-351CF457D8A1}"/>
              </a:ext>
            </a:extLst>
          </p:cNvPr>
          <p:cNvGrpSpPr/>
          <p:nvPr/>
        </p:nvGrpSpPr>
        <p:grpSpPr>
          <a:xfrm>
            <a:off x="702662" y="3025471"/>
            <a:ext cx="3583718" cy="3212464"/>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39746" y="4500395"/>
              <a:ext cx="380387" cy="32859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25" name="Group 24">
            <a:extLst>
              <a:ext uri="{FF2B5EF4-FFF2-40B4-BE49-F238E27FC236}">
                <a16:creationId xmlns:a16="http://schemas.microsoft.com/office/drawing/2014/main" xmlns="" id="{5D853EB3-8EBD-472C-9BD3-3A70C81B5FED}"/>
              </a:ext>
            </a:extLst>
          </p:cNvPr>
          <p:cNvGrpSpPr/>
          <p:nvPr/>
        </p:nvGrpSpPr>
        <p:grpSpPr>
          <a:xfrm>
            <a:off x="1930400" y="663984"/>
            <a:ext cx="9143085" cy="2017486"/>
            <a:chOff x="1930400" y="663984"/>
            <a:chExt cx="9143085" cy="2017486"/>
          </a:xfrm>
        </p:grpSpPr>
        <p:sp>
          <p:nvSpPr>
            <p:cNvPr id="26" name="Rectangle 25">
              <a:extLst>
                <a:ext uri="{FF2B5EF4-FFF2-40B4-BE49-F238E27FC236}">
                  <a16:creationId xmlns:a16="http://schemas.microsoft.com/office/drawing/2014/main" xmlns=""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FFFF00"/>
                  </a:solidFill>
                  <a:cs typeface="Times New Roman" panose="02020603050405020304" pitchFamily="18" charset="0"/>
                </a:rPr>
                <a:t>Bé</a:t>
              </a:r>
              <a:r>
                <a:rPr lang="en-US" sz="4800" b="1" dirty="0" smtClean="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hãy</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chọn</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giúp</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cô</a:t>
              </a:r>
              <a:r>
                <a:rPr lang="en-US" sz="4800" b="1" dirty="0">
                  <a:solidFill>
                    <a:srgbClr val="FFFF00"/>
                  </a:solidFill>
                  <a:cs typeface="Times New Roman" panose="02020603050405020304" pitchFamily="18" charset="0"/>
                </a:rPr>
                <a:t> </a:t>
              </a:r>
              <a:r>
                <a:rPr lang="en-US" sz="4800" b="1" dirty="0" err="1">
                  <a:solidFill>
                    <a:srgbClr val="FFFF00"/>
                  </a:solidFill>
                  <a:cs typeface="Times New Roman" panose="02020603050405020304" pitchFamily="18" charset="0"/>
                </a:rPr>
                <a:t>hoa</a:t>
              </a:r>
              <a:r>
                <a:rPr lang="en-US" sz="4800" b="1" dirty="0">
                  <a:solidFill>
                    <a:srgbClr val="FFFF00"/>
                  </a:solidFill>
                  <a:cs typeface="Times New Roman" panose="02020603050405020304" pitchFamily="18" charset="0"/>
                </a:rPr>
                <a:t> Mai.</a:t>
              </a:r>
            </a:p>
          </p:txBody>
        </p:sp>
      </p:grpSp>
      <p:pic>
        <p:nvPicPr>
          <p:cNvPr id="29" name="Picture 28">
            <a:hlinkClick r:id="rId13" action="ppaction://hlinksldjump"/>
            <a:extLst>
              <a:ext uri="{FF2B5EF4-FFF2-40B4-BE49-F238E27FC236}">
                <a16:creationId xmlns:a16="http://schemas.microsoft.com/office/drawing/2014/main" xmlns="" id="{B0E8154B-B306-4ED7-8535-3F396D397B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8209" y="208183"/>
            <a:ext cx="2550840" cy="2550840"/>
          </a:xfrm>
          <a:prstGeom prst="rect">
            <a:avLst/>
          </a:prstGeom>
        </p:spPr>
      </p:pic>
      <p:pic>
        <p:nvPicPr>
          <p:cNvPr id="3" name="Picture 2">
            <a:extLst>
              <a:ext uri="{FF2B5EF4-FFF2-40B4-BE49-F238E27FC236}">
                <a16:creationId xmlns:a16="http://schemas.microsoft.com/office/drawing/2014/main" xmlns="" id="{65F254E6-6DF3-4AF0-B801-EF844DCEA4B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5136" y="4266783"/>
            <a:ext cx="1699229" cy="1399726"/>
          </a:xfrm>
          <a:prstGeom prst="rect">
            <a:avLst/>
          </a:prstGeom>
        </p:spPr>
      </p:pic>
      <p:pic>
        <p:nvPicPr>
          <p:cNvPr id="9" name="Picture 8">
            <a:extLst>
              <a:ext uri="{FF2B5EF4-FFF2-40B4-BE49-F238E27FC236}">
                <a16:creationId xmlns:a16="http://schemas.microsoft.com/office/drawing/2014/main" xmlns="" id="{04183E77-AEC1-40BA-B7F2-2ECCC3CCBEF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05455" y="4249527"/>
            <a:ext cx="1704110" cy="1416982"/>
          </a:xfrm>
          <a:prstGeom prst="rect">
            <a:avLst/>
          </a:prstGeom>
        </p:spPr>
      </p:pic>
      <p:pic>
        <p:nvPicPr>
          <p:cNvPr id="45" name="Picture 44">
            <a:extLst>
              <a:ext uri="{FF2B5EF4-FFF2-40B4-BE49-F238E27FC236}">
                <a16:creationId xmlns:a16="http://schemas.microsoft.com/office/drawing/2014/main" xmlns="" id="{6606C1A0-9E43-4120-943C-6544411739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40921" y="4266783"/>
            <a:ext cx="1683334" cy="1399726"/>
          </a:xfrm>
          <a:prstGeom prst="rect">
            <a:avLst/>
          </a:prstGeom>
        </p:spPr>
      </p:pic>
    </p:spTree>
    <p:custDataLst>
      <p:tags r:id="rId1"/>
    </p:custDataLst>
    <p:extLst>
      <p:ext uri="{BB962C8B-B14F-4D97-AF65-F5344CB8AC3E}">
        <p14:creationId xmlns:p14="http://schemas.microsoft.com/office/powerpoint/2010/main" val="269730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ppt_x"/>
                                          </p:val>
                                        </p:tav>
                                        <p:tav tm="100000">
                                          <p:val>
                                            <p:strVal val="#ppt_x"/>
                                          </p:val>
                                        </p:tav>
                                      </p:tavLst>
                                    </p:anim>
                                    <p:anim calcmode="lin" valueType="num">
                                      <p:cBhvr additive="base">
                                        <p:cTn id="33" dur="500" fill="hold"/>
                                        <p:tgtEl>
                                          <p:spTgt spid="4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07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3"/>
                                        </p:tgtEl>
                                        <p:attrNameLst>
                                          <p:attrName>ppt_x</p:attrName>
                                        </p:attrNameLst>
                                      </p:cBhvr>
                                      <p:tavLst>
                                        <p:tav tm="0">
                                          <p:val>
                                            <p:strVal val="ppt_x"/>
                                          </p:val>
                                        </p:tav>
                                        <p:tav tm="100000">
                                          <p:val>
                                            <p:strVal val="ppt_x"/>
                                          </p:val>
                                        </p:tav>
                                      </p:tavLst>
                                    </p:anim>
                                    <p:anim calcmode="lin" valueType="num">
                                      <p:cBhvr additive="base">
                                        <p:cTn id="54" dur="500"/>
                                        <p:tgtEl>
                                          <p:spTgt spid="3"/>
                                        </p:tgtEl>
                                        <p:attrNameLst>
                                          <p:attrName>ppt_y</p:attrName>
                                        </p:attrNameLst>
                                      </p:cBhvr>
                                      <p:tavLst>
                                        <p:tav tm="0">
                                          <p:val>
                                            <p:strVal val="ppt_y"/>
                                          </p:val>
                                        </p:tav>
                                        <p:tav tm="100000">
                                          <p:val>
                                            <p:strVal val="0-ppt_h/2"/>
                                          </p:val>
                                        </p:tav>
                                      </p:tavLst>
                                    </p:anim>
                                    <p:set>
                                      <p:cBhvr>
                                        <p:cTn id="55" dur="1" fill="hold">
                                          <p:stCondLst>
                                            <p:cond delay="499"/>
                                          </p:stCondLst>
                                        </p:cTn>
                                        <p:tgtEl>
                                          <p:spTgt spid="3"/>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33"/>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45"/>
                                        </p:tgtEl>
                                        <p:attrNameLst>
                                          <p:attrName>ppt_x</p:attrName>
                                        </p:attrNameLst>
                                      </p:cBhvr>
                                      <p:tavLst>
                                        <p:tav tm="0">
                                          <p:val>
                                            <p:strVal val="ppt_x"/>
                                          </p:val>
                                        </p:tav>
                                        <p:tav tm="100000">
                                          <p:val>
                                            <p:strVal val="ppt_x"/>
                                          </p:val>
                                        </p:tav>
                                      </p:tavLst>
                                    </p:anim>
                                    <p:anim calcmode="lin" valueType="num">
                                      <p:cBhvr additive="base">
                                        <p:cTn id="67" dur="500"/>
                                        <p:tgtEl>
                                          <p:spTgt spid="45"/>
                                        </p:tgtEl>
                                        <p:attrNameLst>
                                          <p:attrName>ppt_y</p:attrName>
                                        </p:attrNameLst>
                                      </p:cBhvr>
                                      <p:tavLst>
                                        <p:tav tm="0">
                                          <p:val>
                                            <p:strVal val="ppt_y"/>
                                          </p:val>
                                        </p:tav>
                                        <p:tav tm="100000">
                                          <p:val>
                                            <p:strVal val="0-ppt_h/2"/>
                                          </p:val>
                                        </p:tav>
                                      </p:tavLst>
                                    </p:anim>
                                    <p:set>
                                      <p:cBhvr>
                                        <p:cTn id="68" dur="1" fill="hold">
                                          <p:stCondLst>
                                            <p:cond delay="499"/>
                                          </p:stCondLst>
                                        </p:cTn>
                                        <p:tgtEl>
                                          <p:spTgt spid="45"/>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34"/>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6" presetClass="emph" presetSubtype="0" repeatCount="indefinite" fill="hold" nodeType="withEffect">
                                  <p:stCondLst>
                                    <p:cond delay="0"/>
                                  </p:stCondLst>
                                  <p:childTnLst>
                                    <p:animScale>
                                      <p:cBhvr>
                                        <p:cTn id="81" dur="2000" fill="hold"/>
                                        <p:tgtEl>
                                          <p:spTgt spid="9"/>
                                        </p:tgtEl>
                                      </p:cBhvr>
                                      <p:by x="150000" y="150000"/>
                                    </p:animScale>
                                  </p:childTnLst>
                                </p:cTn>
                              </p:par>
                              <p:par>
                                <p:cTn id="82" presetID="32" presetClass="emph" presetSubtype="0" repeatCount="indefinite" fill="hold" nodeType="withEffect">
                                  <p:stCondLst>
                                    <p:cond delay="0"/>
                                  </p:stCondLst>
                                  <p:childTnLst>
                                    <p:animRot by="120000">
                                      <p:cBhvr>
                                        <p:cTn id="83" dur="100" fill="hold">
                                          <p:stCondLst>
                                            <p:cond delay="0"/>
                                          </p:stCondLst>
                                        </p:cTn>
                                        <p:tgtEl>
                                          <p:spTgt spid="9"/>
                                        </p:tgtEl>
                                        <p:attrNameLst>
                                          <p:attrName>r</p:attrName>
                                        </p:attrNameLst>
                                      </p:cBhvr>
                                    </p:animRot>
                                    <p:animRot by="-240000">
                                      <p:cBhvr>
                                        <p:cTn id="84" dur="200" fill="hold">
                                          <p:stCondLst>
                                            <p:cond delay="200"/>
                                          </p:stCondLst>
                                        </p:cTn>
                                        <p:tgtEl>
                                          <p:spTgt spid="9"/>
                                        </p:tgtEl>
                                        <p:attrNameLst>
                                          <p:attrName>r</p:attrName>
                                        </p:attrNameLst>
                                      </p:cBhvr>
                                    </p:animRot>
                                    <p:animRot by="240000">
                                      <p:cBhvr>
                                        <p:cTn id="85" dur="200" fill="hold">
                                          <p:stCondLst>
                                            <p:cond delay="400"/>
                                          </p:stCondLst>
                                        </p:cTn>
                                        <p:tgtEl>
                                          <p:spTgt spid="9"/>
                                        </p:tgtEl>
                                        <p:attrNameLst>
                                          <p:attrName>r</p:attrName>
                                        </p:attrNameLst>
                                      </p:cBhvr>
                                    </p:animRot>
                                    <p:animRot by="-240000">
                                      <p:cBhvr>
                                        <p:cTn id="86" dur="200" fill="hold">
                                          <p:stCondLst>
                                            <p:cond delay="600"/>
                                          </p:stCondLst>
                                        </p:cTn>
                                        <p:tgtEl>
                                          <p:spTgt spid="9"/>
                                        </p:tgtEl>
                                        <p:attrNameLst>
                                          <p:attrName>r</p:attrName>
                                        </p:attrNameLst>
                                      </p:cBhvr>
                                    </p:animRot>
                                    <p:animRot by="120000">
                                      <p:cBhvr>
                                        <p:cTn id="87" dur="200" fill="hold">
                                          <p:stCondLst>
                                            <p:cond delay="800"/>
                                          </p:stCondLst>
                                        </p:cTn>
                                        <p:tgtEl>
                                          <p:spTgt spid="9"/>
                                        </p:tgtEl>
                                        <p:attrNameLst>
                                          <p:attrName>r</p:attrName>
                                        </p:attrNameLst>
                                      </p:cBhvr>
                                    </p:animRot>
                                  </p:childTnLst>
                                </p:cTn>
                              </p:par>
                              <p:par>
                                <p:cTn id="88" presetID="6" presetClass="emph" presetSubtype="0" fill="hold" nodeType="withEffect">
                                  <p:stCondLst>
                                    <p:cond delay="0"/>
                                  </p:stCondLst>
                                  <p:childTnLst>
                                    <p:animScale>
                                      <p:cBhvr>
                                        <p:cTn id="89" dur="2000" fill="hold"/>
                                        <p:tgtEl>
                                          <p:spTgt spid="18"/>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ppt_x"/>
                                          </p:val>
                                        </p:tav>
                                        <p:tav tm="100000">
                                          <p:val>
                                            <p:strVal val="#ppt_x"/>
                                          </p:val>
                                        </p:tav>
                                      </p:tavLst>
                                    </p:anim>
                                    <p:anim calcmode="lin" valueType="num">
                                      <p:cBhvr additive="base">
                                        <p:cTn id="93" dur="500" fill="hold"/>
                                        <p:tgtEl>
                                          <p:spTgt spid="32"/>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32"/>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32"/>
                </p:tgtEl>
              </p:cMediaNode>
            </p:audio>
            <p:audio>
              <p:cMediaNode vol="80000">
                <p:cTn id="97" fill="hold" display="0">
                  <p:stCondLst>
                    <p:cond delay="indefinite"/>
                  </p:stCondLst>
                  <p:endCondLst>
                    <p:cond evt="onStopAudio" delay="0">
                      <p:tgtEl>
                        <p:sldTgt/>
                      </p:tgtEl>
                    </p:cond>
                  </p:endCondLst>
                </p:cTn>
                <p:tgtEl>
                  <p:spTgt spid="33"/>
                </p:tgtEl>
              </p:cMediaNode>
            </p:audio>
            <p:audio>
              <p:cMediaNode vol="80000">
                <p:cTn id="98" fill="hold" display="0">
                  <p:stCondLst>
                    <p:cond delay="indefinite"/>
                  </p:stCondLst>
                  <p:endCondLst>
                    <p:cond evt="onStopAudio" delay="0">
                      <p:tgtEl>
                        <p:sldTgt/>
                      </p:tgtEl>
                    </p:cond>
                  </p:endCondLst>
                </p:cTn>
                <p:tgtEl>
                  <p:spTgt spid="34"/>
                </p:tgtEl>
              </p:cMediaNode>
            </p:audio>
            <p:audio>
              <p:cMediaNode vol="80000">
                <p:cTn id="99"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hay chọn hoa mai">
            <a:hlinkClick r:id="" action="ppaction://media"/>
            <a:extLst>
              <a:ext uri="{FF2B5EF4-FFF2-40B4-BE49-F238E27FC236}">
                <a16:creationId xmlns:a16="http://schemas.microsoft.com/office/drawing/2014/main" xmlns="" id="{5B7DF930-3CE0-48D3-A8D6-7D9C563FA2B5}"/>
              </a:ext>
            </a:extLst>
          </p:cNvPr>
          <p:cNvPicPr>
            <a:picLocks noChangeAspect="1"/>
          </p:cNvPicPr>
          <p:nvPr>
            <a:audioFile r:link="rId2"/>
            <p:extLst>
              <p:ext uri="{DAA4B4D4-6D71-4841-9C94-3DE7FCFB9230}">
                <p14:media xmlns:p14="http://schemas.microsoft.com/office/powerpoint/2010/main" r:embed="rId3">
                  <p14:trim st="932" end="1467"/>
                </p14:media>
              </p:ext>
            </p:extLst>
          </p:nvPr>
        </p:nvPicPr>
        <p:blipFill>
          <a:blip r:embed="rId10"/>
          <a:stretch>
            <a:fillRect/>
          </a:stretch>
        </p:blipFill>
        <p:spPr>
          <a:xfrm>
            <a:off x="5791200" y="3124200"/>
            <a:ext cx="609600" cy="609600"/>
          </a:xfrm>
          <a:prstGeom prst="rect">
            <a:avLst/>
          </a:prstGeom>
        </p:spPr>
      </p:pic>
      <p:pic>
        <p:nvPicPr>
          <p:cNvPr id="25" name="Rat tiec con sai roi">
            <a:hlinkClick r:id="" action="ppaction://media"/>
            <a:extLst>
              <a:ext uri="{FF2B5EF4-FFF2-40B4-BE49-F238E27FC236}">
                <a16:creationId xmlns:a16="http://schemas.microsoft.com/office/drawing/2014/main" xmlns="" id="{D607B17A-0D97-449D-80F0-5F7035CBDB4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84595" y="1496557"/>
            <a:ext cx="609600" cy="609600"/>
          </a:xfrm>
          <a:prstGeom prst="rect">
            <a:avLst/>
          </a:prstGeom>
        </p:spPr>
      </p:pic>
      <p:pic>
        <p:nvPicPr>
          <p:cNvPr id="27" name="Rat tiec con sai roi">
            <a:hlinkClick r:id="" action="ppaction://media"/>
            <a:extLst>
              <a:ext uri="{FF2B5EF4-FFF2-40B4-BE49-F238E27FC236}">
                <a16:creationId xmlns:a16="http://schemas.microsoft.com/office/drawing/2014/main" xmlns="" id="{189F82F9-091B-4723-AC0B-C845FC31AF35}"/>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6" name="CHUC MUNG CON RAT GIOI">
            <a:hlinkClick r:id="" action="ppaction://media"/>
            <a:extLst>
              <a:ext uri="{FF2B5EF4-FFF2-40B4-BE49-F238E27FC236}">
                <a16:creationId xmlns:a16="http://schemas.microsoft.com/office/drawing/2014/main" xmlns="" id="{11B962E9-E9D0-4628-AB5E-72B25EC11AA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34" name="组合 21">
            <a:extLst>
              <a:ext uri="{FF2B5EF4-FFF2-40B4-BE49-F238E27FC236}">
                <a16:creationId xmlns:a16="http://schemas.microsoft.com/office/drawing/2014/main" xmlns="" id="{CCC149E3-592F-49E2-9547-B3FD1C85AB03}"/>
              </a:ext>
            </a:extLst>
          </p:cNvPr>
          <p:cNvGrpSpPr/>
          <p:nvPr/>
        </p:nvGrpSpPr>
        <p:grpSpPr>
          <a:xfrm>
            <a:off x="0" y="-28674"/>
            <a:ext cx="12191998" cy="6858000"/>
            <a:chOff x="0" y="-28674"/>
            <a:chExt cx="12191998" cy="6858000"/>
          </a:xfrm>
        </p:grpSpPr>
        <p:pic>
          <p:nvPicPr>
            <p:cNvPr id="41" name="图片 2">
              <a:extLst>
                <a:ext uri="{FF2B5EF4-FFF2-40B4-BE49-F238E27FC236}">
                  <a16:creationId xmlns:a16="http://schemas.microsoft.com/office/drawing/2014/main" xmlns="" id="{EF399400-6979-4AE9-9D57-27A355FF59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a16="http://schemas.microsoft.com/office/drawing/2014/main" xmlns="" id="{F848277C-CF1D-43E0-BF91-6F1D9CC30C43}"/>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a16="http://schemas.microsoft.com/office/drawing/2014/main" xmlns="" id="{AE3A99E6-D03D-46EC-AF11-BFD7F640B826}"/>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a16="http://schemas.microsoft.com/office/drawing/2014/main" xmlns="" id="{7E61977C-759C-40DE-8AEC-8F95E787123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7C1373CF-9DF8-490E-A5DD-654B80652E18}"/>
              </a:ext>
            </a:extLst>
          </p:cNvPr>
          <p:cNvGrpSpPr/>
          <p:nvPr/>
        </p:nvGrpSpPr>
        <p:grpSpPr>
          <a:xfrm>
            <a:off x="7849973" y="3025471"/>
            <a:ext cx="3496900" cy="3079951"/>
            <a:chOff x="700467" y="3429000"/>
            <a:chExt cx="1995316" cy="2017486"/>
          </a:xfrm>
        </p:grpSpPr>
        <p:pic>
          <p:nvPicPr>
            <p:cNvPr id="19" name="Picture 18">
              <a:extLst>
                <a:ext uri="{FF2B5EF4-FFF2-40B4-BE49-F238E27FC236}">
                  <a16:creationId xmlns:a16="http://schemas.microsoft.com/office/drawing/2014/main" xmlns="" id="{B977DD93-E09D-409B-A169-13E79E205F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4BFCAF13-F602-4AF5-BEC3-787B848D5586}"/>
                </a:ext>
              </a:extLst>
            </p:cNvPr>
            <p:cNvSpPr txBox="1"/>
            <p:nvPr/>
          </p:nvSpPr>
          <p:spPr>
            <a:xfrm>
              <a:off x="1059240" y="4459417"/>
              <a:ext cx="470993"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đ</a:t>
              </a:r>
            </a:p>
          </p:txBody>
        </p:sp>
      </p:grpSp>
      <p:grpSp>
        <p:nvGrpSpPr>
          <p:cNvPr id="61" name="Group 60">
            <a:extLst>
              <a:ext uri="{FF2B5EF4-FFF2-40B4-BE49-F238E27FC236}">
                <a16:creationId xmlns:a16="http://schemas.microsoft.com/office/drawing/2014/main" xmlns="" id="{499BDEE1-934A-4620-8521-F006D3E68E6C}"/>
              </a:ext>
            </a:extLst>
          </p:cNvPr>
          <p:cNvGrpSpPr/>
          <p:nvPr/>
        </p:nvGrpSpPr>
        <p:grpSpPr>
          <a:xfrm>
            <a:off x="1930400" y="663984"/>
            <a:ext cx="9143085" cy="2017486"/>
            <a:chOff x="1930400" y="663984"/>
            <a:chExt cx="9143085" cy="2017486"/>
          </a:xfrm>
        </p:grpSpPr>
        <p:sp>
          <p:nvSpPr>
            <p:cNvPr id="22" name="Rectangle 21">
              <a:extLst>
                <a:ext uri="{FF2B5EF4-FFF2-40B4-BE49-F238E27FC236}">
                  <a16:creationId xmlns:a16="http://schemas.microsoft.com/office/drawing/2014/main" xmlns=""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cs typeface="Times New Roman" panose="02020603050405020304" pitchFamily="18" charset="0"/>
                </a:rPr>
                <a:t>Bé</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hãy</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chọn</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giúp</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cô</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hoa</a:t>
              </a:r>
              <a:r>
                <a:rPr lang="en-US" sz="4400" b="1" dirty="0">
                  <a:solidFill>
                    <a:srgbClr val="FFFF00"/>
                  </a:solidFill>
                  <a:cs typeface="Times New Roman" panose="02020603050405020304" pitchFamily="18" charset="0"/>
                </a:rPr>
                <a:t> </a:t>
              </a:r>
              <a:r>
                <a:rPr lang="en-US" sz="4400" b="1" dirty="0" smtClean="0">
                  <a:solidFill>
                    <a:srgbClr val="FFFF00"/>
                  </a:solidFill>
                  <a:cs typeface="Times New Roman" panose="02020603050405020304" pitchFamily="18" charset="0"/>
                </a:rPr>
                <a:t>Mai.</a:t>
              </a:r>
              <a:endParaRPr lang="en-US" sz="4400" b="1" dirty="0">
                <a:solidFill>
                  <a:srgbClr val="FFFF00"/>
                </a:solidFill>
                <a:cs typeface="Times New Roman" panose="02020603050405020304" pitchFamily="18" charset="0"/>
              </a:endParaRPr>
            </a:p>
          </p:txBody>
        </p:sp>
      </p:grpSp>
      <p:pic>
        <p:nvPicPr>
          <p:cNvPr id="21" name="Picture 20">
            <a:hlinkClick r:id="rId13"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a16="http://schemas.microsoft.com/office/drawing/2014/main" xmlns="" id="{7DD0AE33-1DA1-4E0C-B2D0-351CF457D8A1}"/>
              </a:ext>
            </a:extLst>
          </p:cNvPr>
          <p:cNvGrpSpPr/>
          <p:nvPr/>
        </p:nvGrpSpPr>
        <p:grpSpPr>
          <a:xfrm>
            <a:off x="722768" y="3160312"/>
            <a:ext cx="3152362" cy="2946793"/>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52211" y="4497353"/>
              <a:ext cx="432438"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4397546" y="3158628"/>
            <a:ext cx="3152362" cy="2946793"/>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43442" y="4487875"/>
              <a:ext cx="432438" cy="358216"/>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pic>
        <p:nvPicPr>
          <p:cNvPr id="44" name="Picture 43">
            <a:extLst>
              <a:ext uri="{FF2B5EF4-FFF2-40B4-BE49-F238E27FC236}">
                <a16:creationId xmlns:a16="http://schemas.microsoft.com/office/drawing/2014/main" xmlns="" id="{9F0E9E62-9445-4D8B-A301-0F91A15893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1462" y="4230657"/>
            <a:ext cx="1610171" cy="1338871"/>
          </a:xfrm>
          <a:prstGeom prst="rect">
            <a:avLst/>
          </a:prstGeom>
        </p:spPr>
      </p:pic>
      <p:pic>
        <p:nvPicPr>
          <p:cNvPr id="3" name="Picture 2">
            <a:extLst>
              <a:ext uri="{FF2B5EF4-FFF2-40B4-BE49-F238E27FC236}">
                <a16:creationId xmlns:a16="http://schemas.microsoft.com/office/drawing/2014/main" xmlns="" id="{3DCF3AC8-51A7-439D-9EF3-61D5D12899C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75987" y="4302908"/>
            <a:ext cx="1522568" cy="1266619"/>
          </a:xfrm>
          <a:prstGeom prst="rect">
            <a:avLst/>
          </a:prstGeom>
        </p:spPr>
      </p:pic>
      <p:pic>
        <p:nvPicPr>
          <p:cNvPr id="5" name="Picture 4">
            <a:extLst>
              <a:ext uri="{FF2B5EF4-FFF2-40B4-BE49-F238E27FC236}">
                <a16:creationId xmlns:a16="http://schemas.microsoft.com/office/drawing/2014/main" xmlns="" id="{5D35CC9D-2AC8-4B22-9B14-4F203998B65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43651" y="4302909"/>
            <a:ext cx="1498850" cy="1266619"/>
          </a:xfrm>
          <a:prstGeom prst="rect">
            <a:avLst/>
          </a:prstGeom>
        </p:spPr>
      </p:pic>
    </p:spTree>
    <p:custDataLst>
      <p:tags r:id="rId1"/>
    </p:custDataLst>
    <p:extLst>
      <p:ext uri="{BB962C8B-B14F-4D97-AF65-F5344CB8AC3E}">
        <p14:creationId xmlns:p14="http://schemas.microsoft.com/office/powerpoint/2010/main" val="834889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5"/>
                                        </p:tgtEl>
                                        <p:attrNameLst>
                                          <p:attrName>ppt_x</p:attrName>
                                        </p:attrNameLst>
                                      </p:cBhvr>
                                      <p:tavLst>
                                        <p:tav tm="0">
                                          <p:val>
                                            <p:strVal val="ppt_x"/>
                                          </p:val>
                                        </p:tav>
                                        <p:tav tm="100000">
                                          <p:val>
                                            <p:strVal val="ppt_x"/>
                                          </p:val>
                                        </p:tav>
                                      </p:tavLst>
                                    </p:anim>
                                    <p:anim calcmode="lin" valueType="num">
                                      <p:cBhvr additive="base">
                                        <p:cTn id="54" dur="500"/>
                                        <p:tgtEl>
                                          <p:spTgt spid="5"/>
                                        </p:tgtEl>
                                        <p:attrNameLst>
                                          <p:attrName>ppt_y</p:attrName>
                                        </p:attrNameLst>
                                      </p:cBhvr>
                                      <p:tavLst>
                                        <p:tav tm="0">
                                          <p:val>
                                            <p:strVal val="ppt_y"/>
                                          </p:val>
                                        </p:tav>
                                        <p:tav tm="100000">
                                          <p:val>
                                            <p:strVal val="0-ppt_h/2"/>
                                          </p:val>
                                        </p:tav>
                                      </p:tavLst>
                                    </p:anim>
                                    <p:set>
                                      <p:cBhvr>
                                        <p:cTn id="55" dur="1" fill="hold">
                                          <p:stCondLst>
                                            <p:cond delay="499"/>
                                          </p:stCondLst>
                                        </p:cTn>
                                        <p:tgtEl>
                                          <p:spTgt spid="5"/>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7"/>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0-ppt_h/2"/>
                                          </p:val>
                                        </p:tav>
                                      </p:tavLst>
                                    </p:anim>
                                    <p:set>
                                      <p:cBhvr>
                                        <p:cTn id="68" dur="1" fill="hold">
                                          <p:stCondLst>
                                            <p:cond delay="499"/>
                                          </p:stCondLst>
                                        </p:cTn>
                                        <p:tgtEl>
                                          <p:spTgt spid="3"/>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25"/>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44"/>
                                        </p:tgtEl>
                                        <p:attrNameLst>
                                          <p:attrName>r</p:attrName>
                                        </p:attrNameLst>
                                      </p:cBhvr>
                                    </p:animRot>
                                    <p:animRot by="-240000">
                                      <p:cBhvr>
                                        <p:cTn id="82" dur="200" fill="hold">
                                          <p:stCondLst>
                                            <p:cond delay="200"/>
                                          </p:stCondLst>
                                        </p:cTn>
                                        <p:tgtEl>
                                          <p:spTgt spid="44"/>
                                        </p:tgtEl>
                                        <p:attrNameLst>
                                          <p:attrName>r</p:attrName>
                                        </p:attrNameLst>
                                      </p:cBhvr>
                                    </p:animRot>
                                    <p:animRot by="240000">
                                      <p:cBhvr>
                                        <p:cTn id="83" dur="200" fill="hold">
                                          <p:stCondLst>
                                            <p:cond delay="400"/>
                                          </p:stCondLst>
                                        </p:cTn>
                                        <p:tgtEl>
                                          <p:spTgt spid="44"/>
                                        </p:tgtEl>
                                        <p:attrNameLst>
                                          <p:attrName>r</p:attrName>
                                        </p:attrNameLst>
                                      </p:cBhvr>
                                    </p:animRot>
                                    <p:animRot by="-240000">
                                      <p:cBhvr>
                                        <p:cTn id="84" dur="200" fill="hold">
                                          <p:stCondLst>
                                            <p:cond delay="600"/>
                                          </p:stCondLst>
                                        </p:cTn>
                                        <p:tgtEl>
                                          <p:spTgt spid="44"/>
                                        </p:tgtEl>
                                        <p:attrNameLst>
                                          <p:attrName>r</p:attrName>
                                        </p:attrNameLst>
                                      </p:cBhvr>
                                    </p:animRot>
                                    <p:animRot by="120000">
                                      <p:cBhvr>
                                        <p:cTn id="85" dur="200" fill="hold">
                                          <p:stCondLst>
                                            <p:cond delay="800"/>
                                          </p:stCondLst>
                                        </p:cTn>
                                        <p:tgtEl>
                                          <p:spTgt spid="44"/>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18"/>
                                        </p:tgtEl>
                                      </p:cBhvr>
                                      <p:by x="150000" y="150000"/>
                                    </p:animScale>
                                  </p:childTnLst>
                                </p:cTn>
                              </p:par>
                              <p:par>
                                <p:cTn id="88" presetID="6" presetClass="emph" presetSubtype="0" repeatCount="indefinite" fill="hold" nodeType="withEffect">
                                  <p:stCondLst>
                                    <p:cond delay="0"/>
                                  </p:stCondLst>
                                  <p:childTnLst>
                                    <p:animScale>
                                      <p:cBhvr>
                                        <p:cTn id="89" dur="2000" fill="hold"/>
                                        <p:tgtEl>
                                          <p:spTgt spid="44"/>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ppt_x"/>
                                          </p:val>
                                        </p:tav>
                                        <p:tav tm="100000">
                                          <p:val>
                                            <p:strVal val="#ppt_x"/>
                                          </p:val>
                                        </p:tav>
                                      </p:tavLst>
                                    </p:anim>
                                    <p:anim calcmode="lin" valueType="num">
                                      <p:cBhvr additive="base">
                                        <p:cTn id="93" dur="500" fill="hold"/>
                                        <p:tgtEl>
                                          <p:spTgt spid="26"/>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26"/>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26"/>
                </p:tgtEl>
              </p:cMediaNode>
            </p:audio>
            <p:audio>
              <p:cMediaNode vol="8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7"/>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 đào có màu j">
            <a:hlinkClick r:id="" action="ppaction://media"/>
            <a:extLst>
              <a:ext uri="{FF2B5EF4-FFF2-40B4-BE49-F238E27FC236}">
                <a16:creationId xmlns:a16="http://schemas.microsoft.com/office/drawing/2014/main" xmlns="" id="{E124532D-BBCB-4035-9875-2A9369D7C05E}"/>
              </a:ext>
            </a:extLst>
          </p:cNvPr>
          <p:cNvPicPr>
            <a:picLocks noChangeAspect="1"/>
          </p:cNvPicPr>
          <p:nvPr>
            <a:audioFile r:link="rId2"/>
            <p:extLst>
              <p:ext uri="{DAA4B4D4-6D71-4841-9C94-3DE7FCFB9230}">
                <p14:media xmlns:p14="http://schemas.microsoft.com/office/powerpoint/2010/main" r:embed="rId3">
                  <p14:trim st="726" end="1122.6666"/>
                </p14:media>
              </p:ext>
            </p:extLst>
          </p:nvPr>
        </p:nvPicPr>
        <p:blipFill>
          <a:blip r:embed="rId10"/>
          <a:stretch>
            <a:fillRect/>
          </a:stretch>
        </p:blipFill>
        <p:spPr>
          <a:xfrm>
            <a:off x="1110075" y="1475653"/>
            <a:ext cx="609600" cy="609600"/>
          </a:xfrm>
          <a:prstGeom prst="rect">
            <a:avLst/>
          </a:prstGeom>
        </p:spPr>
      </p:pic>
      <p:pic>
        <p:nvPicPr>
          <p:cNvPr id="25" name="Rat tiec con sai roi">
            <a:hlinkClick r:id="" action="ppaction://media"/>
            <a:extLst>
              <a:ext uri="{FF2B5EF4-FFF2-40B4-BE49-F238E27FC236}">
                <a16:creationId xmlns:a16="http://schemas.microsoft.com/office/drawing/2014/main" xmlns="" id="{C164430F-0B17-4B66-9309-90921C39BB9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6" name="Rat tiec con sai roi">
            <a:hlinkClick r:id="" action="ppaction://media"/>
            <a:extLst>
              <a:ext uri="{FF2B5EF4-FFF2-40B4-BE49-F238E27FC236}">
                <a16:creationId xmlns:a16="http://schemas.microsoft.com/office/drawing/2014/main" xmlns="" id="{19783455-69F8-44DC-80CE-F9053337788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4" name="CHUC MUNG CON RAT GIOI">
            <a:hlinkClick r:id="" action="ppaction://media"/>
            <a:extLst>
              <a:ext uri="{FF2B5EF4-FFF2-40B4-BE49-F238E27FC236}">
                <a16:creationId xmlns:a16="http://schemas.microsoft.com/office/drawing/2014/main" xmlns="" id="{65C16EAB-B4E9-4223-8882-76CAAB8E862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29" name="组合 21">
            <a:extLst>
              <a:ext uri="{FF2B5EF4-FFF2-40B4-BE49-F238E27FC236}">
                <a16:creationId xmlns:a16="http://schemas.microsoft.com/office/drawing/2014/main" xmlns="" id="{91EF77B8-274F-4FE2-AAB8-BBC24121495D}"/>
              </a:ext>
            </a:extLst>
          </p:cNvPr>
          <p:cNvGrpSpPr/>
          <p:nvPr/>
        </p:nvGrpSpPr>
        <p:grpSpPr>
          <a:xfrm>
            <a:off x="0" y="-28674"/>
            <a:ext cx="12191998" cy="6858000"/>
            <a:chOff x="0" y="-28674"/>
            <a:chExt cx="12191998" cy="6858000"/>
          </a:xfrm>
        </p:grpSpPr>
        <p:pic>
          <p:nvPicPr>
            <p:cNvPr id="41" name="图片 2">
              <a:extLst>
                <a:ext uri="{FF2B5EF4-FFF2-40B4-BE49-F238E27FC236}">
                  <a16:creationId xmlns:a16="http://schemas.microsoft.com/office/drawing/2014/main" xmlns="" id="{E2CDC7CA-A75C-47DB-8B9F-D96ADA4E6A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a16="http://schemas.microsoft.com/office/drawing/2014/main" xmlns="" id="{2B0C5709-6BFB-4441-8D94-9F4BF84A17B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a16="http://schemas.microsoft.com/office/drawing/2014/main" xmlns="" id="{4FEC4AD7-B93D-4B0D-A305-7752576A9212}"/>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18" name="Rectangle 17">
            <a:extLst>
              <a:ext uri="{FF2B5EF4-FFF2-40B4-BE49-F238E27FC236}">
                <a16:creationId xmlns:a16="http://schemas.microsoft.com/office/drawing/2014/main" xmlns="" id="{D80683FF-DF4A-47F2-A1ED-B91AD97BE8D8}"/>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xmlns="" id="{499BDEE1-934A-4620-8521-F006D3E68E6C}"/>
              </a:ext>
            </a:extLst>
          </p:cNvPr>
          <p:cNvGrpSpPr/>
          <p:nvPr/>
        </p:nvGrpSpPr>
        <p:grpSpPr>
          <a:xfrm>
            <a:off x="1930400" y="663984"/>
            <a:ext cx="9389872" cy="2017486"/>
            <a:chOff x="1930400" y="663984"/>
            <a:chExt cx="9143085" cy="2017486"/>
          </a:xfrm>
        </p:grpSpPr>
        <p:sp>
          <p:nvSpPr>
            <p:cNvPr id="22" name="Rectangle 21">
              <a:extLst>
                <a:ext uri="{FF2B5EF4-FFF2-40B4-BE49-F238E27FC236}">
                  <a16:creationId xmlns:a16="http://schemas.microsoft.com/office/drawing/2014/main" xmlns=""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FF00"/>
                  </a:solidFill>
                  <a:cs typeface="Times New Roman" panose="02020603050405020304" pitchFamily="18" charset="0"/>
                </a:rPr>
                <a:t>   Đố các con biết hoa Đào có màu gì?</a:t>
              </a:r>
            </a:p>
          </p:txBody>
        </p:sp>
      </p:grpSp>
      <p:pic>
        <p:nvPicPr>
          <p:cNvPr id="21" name="Picture 20">
            <a:hlinkClick r:id="rId12"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a16="http://schemas.microsoft.com/office/drawing/2014/main" xmlns="" id="{7DD0AE33-1DA1-4E0C-B2D0-351CF457D8A1}"/>
              </a:ext>
            </a:extLst>
          </p:cNvPr>
          <p:cNvGrpSpPr/>
          <p:nvPr/>
        </p:nvGrpSpPr>
        <p:grpSpPr>
          <a:xfrm>
            <a:off x="1014118" y="2992779"/>
            <a:ext cx="3362055" cy="2961132"/>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36921" y="4471686"/>
              <a:ext cx="405466"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s</a:t>
              </a:r>
            </a:p>
          </p:txBody>
        </p:sp>
      </p:grpSp>
      <p:grpSp>
        <p:nvGrpSpPr>
          <p:cNvPr id="32" name="Group 31">
            <a:extLst>
              <a:ext uri="{FF2B5EF4-FFF2-40B4-BE49-F238E27FC236}">
                <a16:creationId xmlns:a16="http://schemas.microsoft.com/office/drawing/2014/main" xmlns="" id="{47D76F64-315F-4E39-B28D-48C1D333B14A}"/>
              </a:ext>
            </a:extLst>
          </p:cNvPr>
          <p:cNvGrpSpPr/>
          <p:nvPr/>
        </p:nvGrpSpPr>
        <p:grpSpPr>
          <a:xfrm>
            <a:off x="4526298" y="3025471"/>
            <a:ext cx="3362055" cy="2961132"/>
            <a:chOff x="700467" y="3429000"/>
            <a:chExt cx="1995316" cy="2017486"/>
          </a:xfrm>
        </p:grpSpPr>
        <p:pic>
          <p:nvPicPr>
            <p:cNvPr id="33" name="Picture 32">
              <a:extLst>
                <a:ext uri="{FF2B5EF4-FFF2-40B4-BE49-F238E27FC236}">
                  <a16:creationId xmlns:a16="http://schemas.microsoft.com/office/drawing/2014/main" xmlns="" id="{9756F153-0CF8-4958-BBC9-E0324B1D3F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xmlns="" id="{2B211B4A-797D-42BD-8346-58BBD3C3C4CF}"/>
                </a:ext>
              </a:extLst>
            </p:cNvPr>
            <p:cNvSpPr txBox="1"/>
            <p:nvPr/>
          </p:nvSpPr>
          <p:spPr>
            <a:xfrm>
              <a:off x="1074411" y="4439935"/>
              <a:ext cx="441618"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đ</a:t>
              </a: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8017443" y="3025471"/>
            <a:ext cx="3362055" cy="2961132"/>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51380" y="4496611"/>
              <a:ext cx="405466" cy="356482"/>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s</a:t>
              </a:r>
            </a:p>
          </p:txBody>
        </p:sp>
      </p:grpSp>
      <p:pic>
        <p:nvPicPr>
          <p:cNvPr id="3" name="Picture 2">
            <a:extLst>
              <a:ext uri="{FF2B5EF4-FFF2-40B4-BE49-F238E27FC236}">
                <a16:creationId xmlns:a16="http://schemas.microsoft.com/office/drawing/2014/main" xmlns="" id="{227BB36D-38B8-4533-BDF8-FA9C0BFA29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4486" y="4170217"/>
            <a:ext cx="1525187" cy="1296123"/>
          </a:xfrm>
          <a:prstGeom prst="rect">
            <a:avLst/>
          </a:prstGeom>
        </p:spPr>
      </p:pic>
      <p:pic>
        <p:nvPicPr>
          <p:cNvPr id="7" name="Picture 6">
            <a:extLst>
              <a:ext uri="{FF2B5EF4-FFF2-40B4-BE49-F238E27FC236}">
                <a16:creationId xmlns:a16="http://schemas.microsoft.com/office/drawing/2014/main" xmlns="" id="{D9D9D681-B2DA-4F5F-AB86-D1F2CB2130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096" y="4142507"/>
            <a:ext cx="1576666" cy="1304314"/>
          </a:xfrm>
          <a:prstGeom prst="rect">
            <a:avLst/>
          </a:prstGeom>
        </p:spPr>
      </p:pic>
      <p:pic>
        <p:nvPicPr>
          <p:cNvPr id="9" name="Picture 8">
            <a:extLst>
              <a:ext uri="{FF2B5EF4-FFF2-40B4-BE49-F238E27FC236}">
                <a16:creationId xmlns:a16="http://schemas.microsoft.com/office/drawing/2014/main" xmlns="" id="{5B5E0816-3F8F-48EB-83F2-2B0DB272D1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6" y="4170217"/>
            <a:ext cx="1578539" cy="1296124"/>
          </a:xfrm>
          <a:prstGeom prst="rect">
            <a:avLst/>
          </a:prstGeom>
        </p:spPr>
      </p:pic>
    </p:spTree>
    <p:custDataLst>
      <p:tags r:id="rId1"/>
    </p:custDataLst>
    <p:extLst>
      <p:ext uri="{BB962C8B-B14F-4D97-AF65-F5344CB8AC3E}">
        <p14:creationId xmlns:p14="http://schemas.microsoft.com/office/powerpoint/2010/main" val="4654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7"/>
                                        </p:tgtEl>
                                        <p:attrNameLst>
                                          <p:attrName>ppt_x</p:attrName>
                                        </p:attrNameLst>
                                      </p:cBhvr>
                                      <p:tavLst>
                                        <p:tav tm="0">
                                          <p:val>
                                            <p:strVal val="ppt_x"/>
                                          </p:val>
                                        </p:tav>
                                        <p:tav tm="100000">
                                          <p:val>
                                            <p:strVal val="ppt_x"/>
                                          </p:val>
                                        </p:tav>
                                      </p:tavLst>
                                    </p:anim>
                                    <p:anim calcmode="lin" valueType="num">
                                      <p:cBhvr additive="base">
                                        <p:cTn id="54" dur="500"/>
                                        <p:tgtEl>
                                          <p:spTgt spid="7"/>
                                        </p:tgtEl>
                                        <p:attrNameLst>
                                          <p:attrName>ppt_y</p:attrName>
                                        </p:attrNameLst>
                                      </p:cBhvr>
                                      <p:tavLst>
                                        <p:tav tm="0">
                                          <p:val>
                                            <p:strVal val="ppt_y"/>
                                          </p:val>
                                        </p:tav>
                                        <p:tav tm="100000">
                                          <p:val>
                                            <p:strVal val="0-ppt_h/2"/>
                                          </p:val>
                                        </p:tav>
                                      </p:tavLst>
                                    </p:anim>
                                    <p:set>
                                      <p:cBhvr>
                                        <p:cTn id="55" dur="1" fill="hold">
                                          <p:stCondLst>
                                            <p:cond delay="499"/>
                                          </p:stCondLst>
                                        </p:cTn>
                                        <p:tgtEl>
                                          <p:spTgt spid="7"/>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6"/>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indefinite"/>
                      </p:stCondLst>
                      <p:childTnLst>
                        <p:par>
                          <p:cTn id="60" fill="hold">
                            <p:stCondLst>
                              <p:cond delay="0"/>
                            </p:stCondLst>
                            <p:childTnLst>
                              <p:par>
                                <p:cTn id="61" presetID="32" presetClass="emph" presetSubtype="0" repeatCount="indefinite" fill="hold" nodeType="clickEffect">
                                  <p:stCondLst>
                                    <p:cond delay="0"/>
                                  </p:stCondLst>
                                  <p:childTnLst>
                                    <p:animRot by="120000">
                                      <p:cBhvr>
                                        <p:cTn id="62" dur="100" fill="hold">
                                          <p:stCondLst>
                                            <p:cond delay="0"/>
                                          </p:stCondLst>
                                        </p:cTn>
                                        <p:tgtEl>
                                          <p:spTgt spid="32"/>
                                        </p:tgtEl>
                                        <p:attrNameLst>
                                          <p:attrName>r</p:attrName>
                                        </p:attrNameLst>
                                      </p:cBhvr>
                                    </p:animRot>
                                    <p:animRot by="-240000">
                                      <p:cBhvr>
                                        <p:cTn id="63" dur="200" fill="hold">
                                          <p:stCondLst>
                                            <p:cond delay="200"/>
                                          </p:stCondLst>
                                        </p:cTn>
                                        <p:tgtEl>
                                          <p:spTgt spid="32"/>
                                        </p:tgtEl>
                                        <p:attrNameLst>
                                          <p:attrName>r</p:attrName>
                                        </p:attrNameLst>
                                      </p:cBhvr>
                                    </p:animRot>
                                    <p:animRot by="240000">
                                      <p:cBhvr>
                                        <p:cTn id="64" dur="200" fill="hold">
                                          <p:stCondLst>
                                            <p:cond delay="400"/>
                                          </p:stCondLst>
                                        </p:cTn>
                                        <p:tgtEl>
                                          <p:spTgt spid="32"/>
                                        </p:tgtEl>
                                        <p:attrNameLst>
                                          <p:attrName>r</p:attrName>
                                        </p:attrNameLst>
                                      </p:cBhvr>
                                    </p:animRot>
                                    <p:animRot by="-240000">
                                      <p:cBhvr>
                                        <p:cTn id="65" dur="200" fill="hold">
                                          <p:stCondLst>
                                            <p:cond delay="600"/>
                                          </p:stCondLst>
                                        </p:cTn>
                                        <p:tgtEl>
                                          <p:spTgt spid="32"/>
                                        </p:tgtEl>
                                        <p:attrNameLst>
                                          <p:attrName>r</p:attrName>
                                        </p:attrNameLst>
                                      </p:cBhvr>
                                    </p:animRot>
                                    <p:animRot by="120000">
                                      <p:cBhvr>
                                        <p:cTn id="66" dur="200" fill="hold">
                                          <p:stCondLst>
                                            <p:cond delay="800"/>
                                          </p:stCondLst>
                                        </p:cTn>
                                        <p:tgtEl>
                                          <p:spTgt spid="32"/>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3"/>
                                        </p:tgtEl>
                                        <p:attrNameLst>
                                          <p:attrName>r</p:attrName>
                                        </p:attrNameLst>
                                      </p:cBhvr>
                                    </p:animRot>
                                    <p:animRot by="-240000">
                                      <p:cBhvr>
                                        <p:cTn id="69" dur="200" fill="hold">
                                          <p:stCondLst>
                                            <p:cond delay="200"/>
                                          </p:stCondLst>
                                        </p:cTn>
                                        <p:tgtEl>
                                          <p:spTgt spid="3"/>
                                        </p:tgtEl>
                                        <p:attrNameLst>
                                          <p:attrName>r</p:attrName>
                                        </p:attrNameLst>
                                      </p:cBhvr>
                                    </p:animRot>
                                    <p:animRot by="240000">
                                      <p:cBhvr>
                                        <p:cTn id="70" dur="200" fill="hold">
                                          <p:stCondLst>
                                            <p:cond delay="400"/>
                                          </p:stCondLst>
                                        </p:cTn>
                                        <p:tgtEl>
                                          <p:spTgt spid="3"/>
                                        </p:tgtEl>
                                        <p:attrNameLst>
                                          <p:attrName>r</p:attrName>
                                        </p:attrNameLst>
                                      </p:cBhvr>
                                    </p:animRot>
                                    <p:animRot by="-240000">
                                      <p:cBhvr>
                                        <p:cTn id="71" dur="200" fill="hold">
                                          <p:stCondLst>
                                            <p:cond delay="600"/>
                                          </p:stCondLst>
                                        </p:cTn>
                                        <p:tgtEl>
                                          <p:spTgt spid="3"/>
                                        </p:tgtEl>
                                        <p:attrNameLst>
                                          <p:attrName>r</p:attrName>
                                        </p:attrNameLst>
                                      </p:cBhvr>
                                    </p:animRot>
                                    <p:animRot by="120000">
                                      <p:cBhvr>
                                        <p:cTn id="72" dur="200" fill="hold">
                                          <p:stCondLst>
                                            <p:cond delay="800"/>
                                          </p:stCondLst>
                                        </p:cTn>
                                        <p:tgtEl>
                                          <p:spTgt spid="3"/>
                                        </p:tgtEl>
                                        <p:attrNameLst>
                                          <p:attrName>r</p:attrName>
                                        </p:attrNameLst>
                                      </p:cBhvr>
                                    </p:animRot>
                                  </p:childTnLst>
                                </p:cTn>
                              </p:par>
                              <p:par>
                                <p:cTn id="73" presetID="6" presetClass="emph" presetSubtype="0" fill="hold" nodeType="withEffect">
                                  <p:stCondLst>
                                    <p:cond delay="0"/>
                                  </p:stCondLst>
                                  <p:childTnLst>
                                    <p:animScale>
                                      <p:cBhvr>
                                        <p:cTn id="74" dur="2000" fill="hold"/>
                                        <p:tgtEl>
                                          <p:spTgt spid="32"/>
                                        </p:tgtEl>
                                      </p:cBhvr>
                                      <p:by x="150000" y="150000"/>
                                    </p:animScale>
                                  </p:childTnLst>
                                </p:cTn>
                              </p:par>
                              <p:par>
                                <p:cTn id="75" presetID="6" presetClass="emph" presetSubtype="0" fill="hold" nodeType="withEffect">
                                  <p:stCondLst>
                                    <p:cond delay="0"/>
                                  </p:stCondLst>
                                  <p:childTnLst>
                                    <p:animScale>
                                      <p:cBhvr>
                                        <p:cTn id="76" dur="2000" fill="hold"/>
                                        <p:tgtEl>
                                          <p:spTgt spid="3"/>
                                        </p:tgtEl>
                                      </p:cBhvr>
                                      <p:by x="150000" y="150000"/>
                                    </p:animScale>
                                  </p:childTnLst>
                                </p:cTn>
                              </p:par>
                              <p:par>
                                <p:cTn id="77" presetID="2" presetClass="entr" presetSubtype="4"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1" presetClass="mediacall" presetSubtype="0" fill="hold" nodeType="withEffect">
                                  <p:stCondLst>
                                    <p:cond delay="0"/>
                                  </p:stCondLst>
                                  <p:childTnLst>
                                    <p:cmd type="call" cmd="playFrom(0.0)">
                                      <p:cBhvr>
                                        <p:cTn id="82" dur="5526" fill="hold"/>
                                        <p:tgtEl>
                                          <p:spTgt spid="24"/>
                                        </p:tgtEl>
                                      </p:cBhvr>
                                    </p:cmd>
                                  </p:childTnLst>
                                </p:cTn>
                              </p:par>
                            </p:childTnLst>
                          </p:cTn>
                        </p:par>
                      </p:childTnLst>
                    </p:cTn>
                  </p:par>
                </p:childTnLst>
              </p:cTn>
              <p:nextCondLst>
                <p:cond evt="onClick" delay="0">
                  <p:tgtEl>
                    <p:spTgt spid="32"/>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2" presetClass="exit" presetSubtype="1" fill="hold" nodeType="clickEffect">
                                  <p:stCondLst>
                                    <p:cond delay="0"/>
                                  </p:stCondLst>
                                  <p:childTnLst>
                                    <p:anim calcmode="lin" valueType="num">
                                      <p:cBhvr additive="base">
                                        <p:cTn id="87" dur="500"/>
                                        <p:tgtEl>
                                          <p:spTgt spid="35"/>
                                        </p:tgtEl>
                                        <p:attrNameLst>
                                          <p:attrName>ppt_x</p:attrName>
                                        </p:attrNameLst>
                                      </p:cBhvr>
                                      <p:tavLst>
                                        <p:tav tm="0">
                                          <p:val>
                                            <p:strVal val="ppt_x"/>
                                          </p:val>
                                        </p:tav>
                                        <p:tav tm="100000">
                                          <p:val>
                                            <p:strVal val="ppt_x"/>
                                          </p:val>
                                        </p:tav>
                                      </p:tavLst>
                                    </p:anim>
                                    <p:anim calcmode="lin" valueType="num">
                                      <p:cBhvr additive="base">
                                        <p:cTn id="88" dur="500"/>
                                        <p:tgtEl>
                                          <p:spTgt spid="35"/>
                                        </p:tgtEl>
                                        <p:attrNameLst>
                                          <p:attrName>ppt_y</p:attrName>
                                        </p:attrNameLst>
                                      </p:cBhvr>
                                      <p:tavLst>
                                        <p:tav tm="0">
                                          <p:val>
                                            <p:strVal val="ppt_y"/>
                                          </p:val>
                                        </p:tav>
                                        <p:tav tm="100000">
                                          <p:val>
                                            <p:strVal val="0-ppt_h/2"/>
                                          </p:val>
                                        </p:tav>
                                      </p:tavLst>
                                    </p:anim>
                                    <p:set>
                                      <p:cBhvr>
                                        <p:cTn id="89" dur="1" fill="hold">
                                          <p:stCondLst>
                                            <p:cond delay="499"/>
                                          </p:stCondLst>
                                        </p:cTn>
                                        <p:tgtEl>
                                          <p:spTgt spid="35"/>
                                        </p:tgtEl>
                                        <p:attrNameLst>
                                          <p:attrName>style.visibility</p:attrName>
                                        </p:attrNameLst>
                                      </p:cBhvr>
                                      <p:to>
                                        <p:strVal val="hidden"/>
                                      </p:to>
                                    </p:set>
                                  </p:childTnLst>
                                </p:cTn>
                              </p:par>
                              <p:par>
                                <p:cTn id="90" presetID="2" presetClass="exit" presetSubtype="1" fill="hold" nodeType="withEffect">
                                  <p:stCondLst>
                                    <p:cond delay="0"/>
                                  </p:stCondLst>
                                  <p:childTnLst>
                                    <p:anim calcmode="lin" valueType="num">
                                      <p:cBhvr additive="base">
                                        <p:cTn id="91" dur="500"/>
                                        <p:tgtEl>
                                          <p:spTgt spid="9"/>
                                        </p:tgtEl>
                                        <p:attrNameLst>
                                          <p:attrName>ppt_x</p:attrName>
                                        </p:attrNameLst>
                                      </p:cBhvr>
                                      <p:tavLst>
                                        <p:tav tm="0">
                                          <p:val>
                                            <p:strVal val="ppt_x"/>
                                          </p:val>
                                        </p:tav>
                                        <p:tav tm="100000">
                                          <p:val>
                                            <p:strVal val="ppt_x"/>
                                          </p:val>
                                        </p:tav>
                                      </p:tavLst>
                                    </p:anim>
                                    <p:anim calcmode="lin" valueType="num">
                                      <p:cBhvr additive="base">
                                        <p:cTn id="92" dur="500"/>
                                        <p:tgtEl>
                                          <p:spTgt spid="9"/>
                                        </p:tgtEl>
                                        <p:attrNameLst>
                                          <p:attrName>ppt_y</p:attrName>
                                        </p:attrNameLst>
                                      </p:cBhvr>
                                      <p:tavLst>
                                        <p:tav tm="0">
                                          <p:val>
                                            <p:strVal val="ppt_y"/>
                                          </p:val>
                                        </p:tav>
                                        <p:tav tm="100000">
                                          <p:val>
                                            <p:strVal val="0-ppt_h/2"/>
                                          </p:val>
                                        </p:tav>
                                      </p:tavLst>
                                    </p:anim>
                                    <p:set>
                                      <p:cBhvr>
                                        <p:cTn id="93" dur="1" fill="hold">
                                          <p:stCondLst>
                                            <p:cond delay="499"/>
                                          </p:stCondLst>
                                        </p:cTn>
                                        <p:tgtEl>
                                          <p:spTgt spid="9"/>
                                        </p:tgtEl>
                                        <p:attrNameLst>
                                          <p:attrName>style.visibility</p:attrName>
                                        </p:attrNameLst>
                                      </p:cBhvr>
                                      <p:to>
                                        <p:strVal val="hidden"/>
                                      </p:to>
                                    </p:set>
                                  </p:childTnLst>
                                </p:cTn>
                              </p:par>
                              <p:par>
                                <p:cTn id="94" presetID="1" presetClass="mediacall" presetSubtype="0" fill="hold" nodeType="withEffect">
                                  <p:stCondLst>
                                    <p:cond delay="0"/>
                                  </p:stCondLst>
                                  <p:childTnLst>
                                    <p:cmd type="call" cmd="playFrom(0.0)">
                                      <p:cBhvr>
                                        <p:cTn id="95" dur="3398" fill="hold"/>
                                        <p:tgtEl>
                                          <p:spTgt spid="25"/>
                                        </p:tgtEl>
                                      </p:cBhvr>
                                    </p:cmd>
                                  </p:childTnLst>
                                </p:cTn>
                              </p:par>
                            </p:childTnLst>
                          </p:cTn>
                        </p:par>
                      </p:childTnLst>
                    </p:cTn>
                  </p:par>
                </p:childTnLst>
              </p:cTn>
              <p:nextCondLst>
                <p:cond evt="onClick" delay="0">
                  <p:tgtEl>
                    <p:spTgt spid="35"/>
                  </p:tgtEl>
                </p:cond>
              </p:nextCondLst>
            </p:seq>
            <p:audio>
              <p:cMediaNode vol="80000">
                <p:cTn id="96" fill="hold" display="0">
                  <p:stCondLst>
                    <p:cond delay="indefinite"/>
                  </p:stCondLst>
                  <p:endCondLst>
                    <p:cond evt="onStopAudio" delay="0">
                      <p:tgtEl>
                        <p:sldTgt/>
                      </p:tgtEl>
                    </p:cond>
                  </p:endCondLst>
                </p:cTn>
                <p:tgtEl>
                  <p:spTgt spid="24"/>
                </p:tgtEl>
              </p:cMediaNode>
            </p:audio>
            <p:audio>
              <p:cMediaNode vol="8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6"/>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ố con Hoa mai màu j">
            <a:hlinkClick r:id="" action="ppaction://media"/>
            <a:extLst>
              <a:ext uri="{FF2B5EF4-FFF2-40B4-BE49-F238E27FC236}">
                <a16:creationId xmlns:a16="http://schemas.microsoft.com/office/drawing/2014/main" xmlns="" id="{FEA1B4EA-55C5-4E45-9CD6-B455DF1C15A2}"/>
              </a:ext>
            </a:extLst>
          </p:cNvPr>
          <p:cNvPicPr>
            <a:picLocks noChangeAspect="1"/>
          </p:cNvPicPr>
          <p:nvPr>
            <a:audioFile r:link="rId2"/>
            <p:extLst>
              <p:ext uri="{DAA4B4D4-6D71-4841-9C94-3DE7FCFB9230}">
                <p14:media xmlns:p14="http://schemas.microsoft.com/office/powerpoint/2010/main" r:embed="rId3">
                  <p14:trim st="731" end="1364"/>
                </p14:media>
              </p:ext>
            </p:extLst>
          </p:nvPr>
        </p:nvPicPr>
        <p:blipFill>
          <a:blip r:embed="rId10"/>
          <a:stretch>
            <a:fillRect/>
          </a:stretch>
        </p:blipFill>
        <p:spPr>
          <a:xfrm>
            <a:off x="1183642" y="1624545"/>
            <a:ext cx="609600" cy="609600"/>
          </a:xfrm>
          <a:prstGeom prst="rect">
            <a:avLst/>
          </a:prstGeom>
        </p:spPr>
      </p:pic>
      <p:pic>
        <p:nvPicPr>
          <p:cNvPr id="26" name="Rat tiec con sai roi">
            <a:hlinkClick r:id="" action="ppaction://media"/>
            <a:extLst>
              <a:ext uri="{FF2B5EF4-FFF2-40B4-BE49-F238E27FC236}">
                <a16:creationId xmlns:a16="http://schemas.microsoft.com/office/drawing/2014/main" xmlns="" id="{B5F51CC3-2D47-49EE-BF7E-4F73C8EBC24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59697" y="5299726"/>
            <a:ext cx="609600" cy="609600"/>
          </a:xfrm>
          <a:prstGeom prst="rect">
            <a:avLst/>
          </a:prstGeom>
        </p:spPr>
      </p:pic>
      <p:pic>
        <p:nvPicPr>
          <p:cNvPr id="27" name="Rat tiec con sai roi">
            <a:hlinkClick r:id="" action="ppaction://media"/>
            <a:extLst>
              <a:ext uri="{FF2B5EF4-FFF2-40B4-BE49-F238E27FC236}">
                <a16:creationId xmlns:a16="http://schemas.microsoft.com/office/drawing/2014/main" xmlns="" id="{A29B5CA0-EAAA-4E19-AA79-40F3C480BC0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12097" y="5452126"/>
            <a:ext cx="609600" cy="609600"/>
          </a:xfrm>
          <a:prstGeom prst="rect">
            <a:avLst/>
          </a:prstGeom>
        </p:spPr>
      </p:pic>
      <p:pic>
        <p:nvPicPr>
          <p:cNvPr id="25" name="CHUC MUNG CON RAT GIOI">
            <a:hlinkClick r:id="" action="ppaction://media"/>
            <a:extLst>
              <a:ext uri="{FF2B5EF4-FFF2-40B4-BE49-F238E27FC236}">
                <a16:creationId xmlns:a16="http://schemas.microsoft.com/office/drawing/2014/main" xmlns="" id="{AB8F3647-DC1E-4704-84E2-F83A9F5ACA05}"/>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72915" y="1720362"/>
            <a:ext cx="609600" cy="780806"/>
          </a:xfrm>
          <a:prstGeom prst="rect">
            <a:avLst/>
          </a:prstGeom>
        </p:spPr>
      </p:pic>
      <p:grpSp>
        <p:nvGrpSpPr>
          <p:cNvPr id="34" name="组合 21">
            <a:extLst>
              <a:ext uri="{FF2B5EF4-FFF2-40B4-BE49-F238E27FC236}">
                <a16:creationId xmlns:a16="http://schemas.microsoft.com/office/drawing/2014/main" xmlns="" id="{6D1898DE-3C17-40A7-B4BC-A20EA8934FE8}"/>
              </a:ext>
            </a:extLst>
          </p:cNvPr>
          <p:cNvGrpSpPr/>
          <p:nvPr/>
        </p:nvGrpSpPr>
        <p:grpSpPr>
          <a:xfrm>
            <a:off x="0" y="-28674"/>
            <a:ext cx="12191998" cy="6858000"/>
            <a:chOff x="0" y="-28674"/>
            <a:chExt cx="12191998" cy="6858000"/>
          </a:xfrm>
        </p:grpSpPr>
        <p:pic>
          <p:nvPicPr>
            <p:cNvPr id="41" name="图片 2">
              <a:extLst>
                <a:ext uri="{FF2B5EF4-FFF2-40B4-BE49-F238E27FC236}">
                  <a16:creationId xmlns:a16="http://schemas.microsoft.com/office/drawing/2014/main" xmlns="" id="{AB714AF6-6D5E-42C3-92E1-B3E3DCE5F2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8674"/>
              <a:ext cx="12191998" cy="6858000"/>
            </a:xfrm>
            <a:prstGeom prst="rect">
              <a:avLst/>
            </a:prstGeom>
          </p:spPr>
        </p:pic>
        <p:sp>
          <p:nvSpPr>
            <p:cNvPr id="42" name="矩形 3">
              <a:extLst>
                <a:ext uri="{FF2B5EF4-FFF2-40B4-BE49-F238E27FC236}">
                  <a16:creationId xmlns:a16="http://schemas.microsoft.com/office/drawing/2014/main" xmlns="" id="{75B0EC53-46FB-4C0A-8965-769741D661CA}"/>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3" name="矩形 6">
              <a:extLst>
                <a:ext uri="{FF2B5EF4-FFF2-40B4-BE49-F238E27FC236}">
                  <a16:creationId xmlns:a16="http://schemas.microsoft.com/office/drawing/2014/main" xmlns="" id="{639B2F53-D4F5-43C3-89CA-CA240CBED708}"/>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sp>
        <p:nvSpPr>
          <p:cNvPr id="24" name="Rectangle 23">
            <a:extLst>
              <a:ext uri="{FF2B5EF4-FFF2-40B4-BE49-F238E27FC236}">
                <a16:creationId xmlns:a16="http://schemas.microsoft.com/office/drawing/2014/main" xmlns="" id="{03F2ED2D-11E7-4CFB-ADB5-CD80FA9D7A2E}"/>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4BA3731C-3803-46C7-AE5D-EB872650DAB9}"/>
              </a:ext>
            </a:extLst>
          </p:cNvPr>
          <p:cNvGrpSpPr/>
          <p:nvPr/>
        </p:nvGrpSpPr>
        <p:grpSpPr>
          <a:xfrm>
            <a:off x="505626" y="2982467"/>
            <a:ext cx="3946383" cy="3257595"/>
            <a:chOff x="700467" y="3429000"/>
            <a:chExt cx="1995316" cy="2017486"/>
          </a:xfrm>
        </p:grpSpPr>
        <p:pic>
          <p:nvPicPr>
            <p:cNvPr id="19" name="Picture 18">
              <a:extLst>
                <a:ext uri="{FF2B5EF4-FFF2-40B4-BE49-F238E27FC236}">
                  <a16:creationId xmlns:a16="http://schemas.microsoft.com/office/drawing/2014/main" xmlns="" id="{6CBD55FA-19BB-4768-94AD-25C3E541B8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64A237FD-083F-4210-9D5F-09A7A775E8D5}"/>
                </a:ext>
              </a:extLst>
            </p:cNvPr>
            <p:cNvSpPr txBox="1"/>
            <p:nvPr/>
          </p:nvSpPr>
          <p:spPr>
            <a:xfrm>
              <a:off x="1056086" y="4506720"/>
              <a:ext cx="376229"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1. đ</a:t>
              </a:r>
            </a:p>
          </p:txBody>
        </p:sp>
      </p:grpSp>
      <p:grpSp>
        <p:nvGrpSpPr>
          <p:cNvPr id="61" name="Group 60">
            <a:extLst>
              <a:ext uri="{FF2B5EF4-FFF2-40B4-BE49-F238E27FC236}">
                <a16:creationId xmlns:a16="http://schemas.microsoft.com/office/drawing/2014/main" xmlns="" id="{499BDEE1-934A-4620-8521-F006D3E68E6C}"/>
              </a:ext>
            </a:extLst>
          </p:cNvPr>
          <p:cNvGrpSpPr/>
          <p:nvPr/>
        </p:nvGrpSpPr>
        <p:grpSpPr>
          <a:xfrm>
            <a:off x="1930400" y="663984"/>
            <a:ext cx="9143085" cy="2017486"/>
            <a:chOff x="1930400" y="663984"/>
            <a:chExt cx="9143085" cy="2017486"/>
          </a:xfrm>
        </p:grpSpPr>
        <p:sp>
          <p:nvSpPr>
            <p:cNvPr id="22" name="Rectangle 21">
              <a:extLst>
                <a:ext uri="{FF2B5EF4-FFF2-40B4-BE49-F238E27FC236}">
                  <a16:creationId xmlns:a16="http://schemas.microsoft.com/office/drawing/2014/main" xmlns=""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cs typeface="Times New Roman" panose="02020603050405020304" pitchFamily="18" charset="0"/>
                </a:rPr>
                <a:t>    Bé hãy cho cô biết hoa Mai có màu gì?</a:t>
              </a:r>
            </a:p>
          </p:txBody>
        </p:sp>
      </p:grpSp>
      <p:pic>
        <p:nvPicPr>
          <p:cNvPr id="21" name="Picture 20">
            <a:hlinkClick r:id="rId13"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grpSp>
        <p:nvGrpSpPr>
          <p:cNvPr id="31" name="Group 30">
            <a:extLst>
              <a:ext uri="{FF2B5EF4-FFF2-40B4-BE49-F238E27FC236}">
                <a16:creationId xmlns:a16="http://schemas.microsoft.com/office/drawing/2014/main" xmlns="" id="{7DD0AE33-1DA1-4E0C-B2D0-351CF457D8A1}"/>
              </a:ext>
            </a:extLst>
          </p:cNvPr>
          <p:cNvGrpSpPr/>
          <p:nvPr/>
        </p:nvGrpSpPr>
        <p:grpSpPr>
          <a:xfrm>
            <a:off x="4209276" y="2980946"/>
            <a:ext cx="3946383" cy="3257595"/>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64631" y="4555303"/>
              <a:ext cx="345430"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2. s</a:t>
              </a: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7953453" y="2980945"/>
            <a:ext cx="3946383" cy="3257595"/>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077569" y="4544372"/>
              <a:ext cx="345430" cy="324039"/>
            </a:xfrm>
            <a:prstGeom prst="rect">
              <a:avLst/>
            </a:prstGeom>
            <a:noFill/>
          </p:spPr>
          <p:txBody>
            <a:bodyPr wrap="non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3. s</a:t>
              </a:r>
            </a:p>
          </p:txBody>
        </p:sp>
      </p:grpSp>
      <p:pic>
        <p:nvPicPr>
          <p:cNvPr id="44" name="Picture 43">
            <a:extLst>
              <a:ext uri="{FF2B5EF4-FFF2-40B4-BE49-F238E27FC236}">
                <a16:creationId xmlns:a16="http://schemas.microsoft.com/office/drawing/2014/main" xmlns="" id="{AF9CBD07-29C9-450B-B5EA-26FC4C1861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05227" y="4265574"/>
            <a:ext cx="1889768" cy="1405117"/>
          </a:xfrm>
          <a:prstGeom prst="rect">
            <a:avLst/>
          </a:prstGeom>
        </p:spPr>
      </p:pic>
      <p:pic>
        <p:nvPicPr>
          <p:cNvPr id="45" name="Picture 44">
            <a:extLst>
              <a:ext uri="{FF2B5EF4-FFF2-40B4-BE49-F238E27FC236}">
                <a16:creationId xmlns:a16="http://schemas.microsoft.com/office/drawing/2014/main" xmlns="" id="{203CAA3E-3CCF-4198-A6C9-95018B7F50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83978" y="4265574"/>
            <a:ext cx="1907367" cy="1405117"/>
          </a:xfrm>
          <a:prstGeom prst="rect">
            <a:avLst/>
          </a:prstGeom>
        </p:spPr>
      </p:pic>
      <p:pic>
        <p:nvPicPr>
          <p:cNvPr id="46" name="Picture 45">
            <a:extLst>
              <a:ext uri="{FF2B5EF4-FFF2-40B4-BE49-F238E27FC236}">
                <a16:creationId xmlns:a16="http://schemas.microsoft.com/office/drawing/2014/main" xmlns="" id="{AC9925F9-9FC2-464F-9216-03E7E12AFE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5631" y="4257612"/>
            <a:ext cx="1828654" cy="1413080"/>
          </a:xfrm>
          <a:prstGeom prst="rect">
            <a:avLst/>
          </a:prstGeom>
        </p:spPr>
      </p:pic>
    </p:spTree>
    <p:custDataLst>
      <p:tags r:id="rId1"/>
    </p:custDataLst>
    <p:extLst>
      <p:ext uri="{BB962C8B-B14F-4D97-AF65-F5344CB8AC3E}">
        <p14:creationId xmlns:p14="http://schemas.microsoft.com/office/powerpoint/2010/main" val="3052893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1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indefinite"/>
                      </p:stCondLst>
                      <p:childTnLst>
                        <p:par>
                          <p:cTn id="47" fill="hold">
                            <p:stCondLst>
                              <p:cond delay="0"/>
                            </p:stCondLst>
                            <p:childTnLst>
                              <p:par>
                                <p:cTn id="48" presetID="2" presetClass="exit" presetSubtype="1" fill="hold" nodeType="click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ppt_x"/>
                                          </p:val>
                                        </p:tav>
                                      </p:tavLst>
                                    </p:anim>
                                    <p:anim calcmode="lin" valueType="num">
                                      <p:cBhvr additive="base">
                                        <p:cTn id="50" dur="500"/>
                                        <p:tgtEl>
                                          <p:spTgt spid="31"/>
                                        </p:tgtEl>
                                        <p:attrNameLst>
                                          <p:attrName>ppt_y</p:attrName>
                                        </p:attrNameLst>
                                      </p:cBhvr>
                                      <p:tavLst>
                                        <p:tav tm="0">
                                          <p:val>
                                            <p:strVal val="ppt_y"/>
                                          </p:val>
                                        </p:tav>
                                        <p:tav tm="100000">
                                          <p:val>
                                            <p:strVal val="0-ppt_h/2"/>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1" fill="hold" nodeType="withEffect">
                                  <p:stCondLst>
                                    <p:cond delay="0"/>
                                  </p:stCondLst>
                                  <p:childTnLst>
                                    <p:anim calcmode="lin" valueType="num">
                                      <p:cBhvr additive="base">
                                        <p:cTn id="53" dur="500"/>
                                        <p:tgtEl>
                                          <p:spTgt spid="44"/>
                                        </p:tgtEl>
                                        <p:attrNameLst>
                                          <p:attrName>ppt_x</p:attrName>
                                        </p:attrNameLst>
                                      </p:cBhvr>
                                      <p:tavLst>
                                        <p:tav tm="0">
                                          <p:val>
                                            <p:strVal val="ppt_x"/>
                                          </p:val>
                                        </p:tav>
                                        <p:tav tm="100000">
                                          <p:val>
                                            <p:strVal val="ppt_x"/>
                                          </p:val>
                                        </p:tav>
                                      </p:tavLst>
                                    </p:anim>
                                    <p:anim calcmode="lin" valueType="num">
                                      <p:cBhvr additive="base">
                                        <p:cTn id="54" dur="500"/>
                                        <p:tgtEl>
                                          <p:spTgt spid="44"/>
                                        </p:tgtEl>
                                        <p:attrNameLst>
                                          <p:attrName>ppt_y</p:attrName>
                                        </p:attrNameLst>
                                      </p:cBhvr>
                                      <p:tavLst>
                                        <p:tav tm="0">
                                          <p:val>
                                            <p:strVal val="ppt_y"/>
                                          </p:val>
                                        </p:tav>
                                        <p:tav tm="100000">
                                          <p:val>
                                            <p:strVal val="0-ppt_h/2"/>
                                          </p:val>
                                        </p:tav>
                                      </p:tavLst>
                                    </p:anim>
                                    <p:set>
                                      <p:cBhvr>
                                        <p:cTn id="55" dur="1" fill="hold">
                                          <p:stCondLst>
                                            <p:cond delay="499"/>
                                          </p:stCondLst>
                                        </p:cTn>
                                        <p:tgtEl>
                                          <p:spTgt spid="4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398" fill="hold"/>
                                        <p:tgtEl>
                                          <p:spTgt spid="27"/>
                                        </p:tgtEl>
                                      </p:cBhvr>
                                    </p:cmd>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5"/>
                                        </p:tgtEl>
                                        <p:attrNameLst>
                                          <p:attrName>ppt_x</p:attrName>
                                        </p:attrNameLst>
                                      </p:cBhvr>
                                      <p:tavLst>
                                        <p:tav tm="0">
                                          <p:val>
                                            <p:strVal val="ppt_x"/>
                                          </p:val>
                                        </p:tav>
                                        <p:tav tm="100000">
                                          <p:val>
                                            <p:strVal val="ppt_x"/>
                                          </p:val>
                                        </p:tav>
                                      </p:tavLst>
                                    </p:anim>
                                    <p:anim calcmode="lin" valueType="num">
                                      <p:cBhvr additive="base">
                                        <p:cTn id="63" dur="500"/>
                                        <p:tgtEl>
                                          <p:spTgt spid="35"/>
                                        </p:tgtEl>
                                        <p:attrNameLst>
                                          <p:attrName>ppt_y</p:attrName>
                                        </p:attrNameLst>
                                      </p:cBhvr>
                                      <p:tavLst>
                                        <p:tav tm="0">
                                          <p:val>
                                            <p:strVal val="ppt_y"/>
                                          </p:val>
                                        </p:tav>
                                        <p:tav tm="100000">
                                          <p:val>
                                            <p:strVal val="0-ppt_h/2"/>
                                          </p:val>
                                        </p:tav>
                                      </p:tavLst>
                                    </p:anim>
                                    <p:set>
                                      <p:cBhvr>
                                        <p:cTn id="64" dur="1" fill="hold">
                                          <p:stCondLst>
                                            <p:cond delay="499"/>
                                          </p:stCondLst>
                                        </p:cTn>
                                        <p:tgtEl>
                                          <p:spTgt spid="35"/>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500"/>
                                        <p:tgtEl>
                                          <p:spTgt spid="46"/>
                                        </p:tgtEl>
                                        <p:attrNameLst>
                                          <p:attrName>ppt_x</p:attrName>
                                        </p:attrNameLst>
                                      </p:cBhvr>
                                      <p:tavLst>
                                        <p:tav tm="0">
                                          <p:val>
                                            <p:strVal val="ppt_x"/>
                                          </p:val>
                                        </p:tav>
                                        <p:tav tm="100000">
                                          <p:val>
                                            <p:strVal val="ppt_x"/>
                                          </p:val>
                                        </p:tav>
                                      </p:tavLst>
                                    </p:anim>
                                    <p:anim calcmode="lin" valueType="num">
                                      <p:cBhvr additive="base">
                                        <p:cTn id="67" dur="500"/>
                                        <p:tgtEl>
                                          <p:spTgt spid="46"/>
                                        </p:tgtEl>
                                        <p:attrNameLst>
                                          <p:attrName>ppt_y</p:attrName>
                                        </p:attrNameLst>
                                      </p:cBhvr>
                                      <p:tavLst>
                                        <p:tav tm="0">
                                          <p:val>
                                            <p:strVal val="ppt_y"/>
                                          </p:val>
                                        </p:tav>
                                        <p:tav tm="100000">
                                          <p:val>
                                            <p:strVal val="0-ppt_h/2"/>
                                          </p:val>
                                        </p:tav>
                                      </p:tavLst>
                                    </p:anim>
                                    <p:set>
                                      <p:cBhvr>
                                        <p:cTn id="68" dur="1" fill="hold">
                                          <p:stCondLst>
                                            <p:cond delay="499"/>
                                          </p:stCondLst>
                                        </p:cTn>
                                        <p:tgtEl>
                                          <p:spTgt spid="46"/>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3398" fill="hold"/>
                                        <p:tgtEl>
                                          <p:spTgt spid="26"/>
                                        </p:tgtEl>
                                      </p:cBhvr>
                                    </p:cmd>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indefinite"/>
                      </p:stCondLst>
                      <p:childTnLst>
                        <p:par>
                          <p:cTn id="73" fill="hold">
                            <p:stCondLst>
                              <p:cond delay="0"/>
                            </p:stCondLst>
                            <p:childTnLst>
                              <p:par>
                                <p:cTn id="74" presetID="32" presetClass="emph" presetSubtype="0" repeatCount="indefinite" fill="hold" nodeType="clickEffect">
                                  <p:stCondLst>
                                    <p:cond delay="0"/>
                                  </p:stCondLst>
                                  <p:childTnLst>
                                    <p:animRot by="120000">
                                      <p:cBhvr>
                                        <p:cTn id="75" dur="100" fill="hold">
                                          <p:stCondLst>
                                            <p:cond delay="0"/>
                                          </p:stCondLst>
                                        </p:cTn>
                                        <p:tgtEl>
                                          <p:spTgt spid="18"/>
                                        </p:tgtEl>
                                        <p:attrNameLst>
                                          <p:attrName>r</p:attrName>
                                        </p:attrNameLst>
                                      </p:cBhvr>
                                    </p:animRot>
                                    <p:animRot by="-240000">
                                      <p:cBhvr>
                                        <p:cTn id="76" dur="200" fill="hold">
                                          <p:stCondLst>
                                            <p:cond delay="200"/>
                                          </p:stCondLst>
                                        </p:cTn>
                                        <p:tgtEl>
                                          <p:spTgt spid="18"/>
                                        </p:tgtEl>
                                        <p:attrNameLst>
                                          <p:attrName>r</p:attrName>
                                        </p:attrNameLst>
                                      </p:cBhvr>
                                    </p:animRot>
                                    <p:animRot by="240000">
                                      <p:cBhvr>
                                        <p:cTn id="77" dur="200" fill="hold">
                                          <p:stCondLst>
                                            <p:cond delay="400"/>
                                          </p:stCondLst>
                                        </p:cTn>
                                        <p:tgtEl>
                                          <p:spTgt spid="18"/>
                                        </p:tgtEl>
                                        <p:attrNameLst>
                                          <p:attrName>r</p:attrName>
                                        </p:attrNameLst>
                                      </p:cBhvr>
                                    </p:animRot>
                                    <p:animRot by="-240000">
                                      <p:cBhvr>
                                        <p:cTn id="78" dur="200" fill="hold">
                                          <p:stCondLst>
                                            <p:cond delay="600"/>
                                          </p:stCondLst>
                                        </p:cTn>
                                        <p:tgtEl>
                                          <p:spTgt spid="18"/>
                                        </p:tgtEl>
                                        <p:attrNameLst>
                                          <p:attrName>r</p:attrName>
                                        </p:attrNameLst>
                                      </p:cBhvr>
                                    </p:animRot>
                                    <p:animRot by="120000">
                                      <p:cBhvr>
                                        <p:cTn id="79" dur="200" fill="hold">
                                          <p:stCondLst>
                                            <p:cond delay="800"/>
                                          </p:stCondLst>
                                        </p:cTn>
                                        <p:tgtEl>
                                          <p:spTgt spid="18"/>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45"/>
                                        </p:tgtEl>
                                        <p:attrNameLst>
                                          <p:attrName>r</p:attrName>
                                        </p:attrNameLst>
                                      </p:cBhvr>
                                    </p:animRot>
                                    <p:animRot by="-240000">
                                      <p:cBhvr>
                                        <p:cTn id="82" dur="200" fill="hold">
                                          <p:stCondLst>
                                            <p:cond delay="200"/>
                                          </p:stCondLst>
                                        </p:cTn>
                                        <p:tgtEl>
                                          <p:spTgt spid="45"/>
                                        </p:tgtEl>
                                        <p:attrNameLst>
                                          <p:attrName>r</p:attrName>
                                        </p:attrNameLst>
                                      </p:cBhvr>
                                    </p:animRot>
                                    <p:animRot by="240000">
                                      <p:cBhvr>
                                        <p:cTn id="83" dur="200" fill="hold">
                                          <p:stCondLst>
                                            <p:cond delay="400"/>
                                          </p:stCondLst>
                                        </p:cTn>
                                        <p:tgtEl>
                                          <p:spTgt spid="45"/>
                                        </p:tgtEl>
                                        <p:attrNameLst>
                                          <p:attrName>r</p:attrName>
                                        </p:attrNameLst>
                                      </p:cBhvr>
                                    </p:animRot>
                                    <p:animRot by="-240000">
                                      <p:cBhvr>
                                        <p:cTn id="84" dur="200" fill="hold">
                                          <p:stCondLst>
                                            <p:cond delay="600"/>
                                          </p:stCondLst>
                                        </p:cTn>
                                        <p:tgtEl>
                                          <p:spTgt spid="45"/>
                                        </p:tgtEl>
                                        <p:attrNameLst>
                                          <p:attrName>r</p:attrName>
                                        </p:attrNameLst>
                                      </p:cBhvr>
                                    </p:animRot>
                                    <p:animRot by="120000">
                                      <p:cBhvr>
                                        <p:cTn id="85" dur="200" fill="hold">
                                          <p:stCondLst>
                                            <p:cond delay="800"/>
                                          </p:stCondLst>
                                        </p:cTn>
                                        <p:tgtEl>
                                          <p:spTgt spid="45"/>
                                        </p:tgtEl>
                                        <p:attrNameLst>
                                          <p:attrName>r</p:attrName>
                                        </p:attrNameLst>
                                      </p:cBhvr>
                                    </p:animRot>
                                  </p:childTnLst>
                                </p:cTn>
                              </p:par>
                              <p:par>
                                <p:cTn id="86" presetID="6" presetClass="emph" presetSubtype="0" fill="hold" nodeType="withEffect">
                                  <p:stCondLst>
                                    <p:cond delay="0"/>
                                  </p:stCondLst>
                                  <p:childTnLst>
                                    <p:animScale>
                                      <p:cBhvr>
                                        <p:cTn id="87" dur="2000" fill="hold"/>
                                        <p:tgtEl>
                                          <p:spTgt spid="18"/>
                                        </p:tgtEl>
                                      </p:cBhvr>
                                      <p:by x="150000" y="150000"/>
                                    </p:animScale>
                                  </p:childTnLst>
                                </p:cTn>
                              </p:par>
                              <p:par>
                                <p:cTn id="88" presetID="6" presetClass="emph" presetSubtype="0" fill="hold" nodeType="withEffect">
                                  <p:stCondLst>
                                    <p:cond delay="0"/>
                                  </p:stCondLst>
                                  <p:childTnLst>
                                    <p:animScale>
                                      <p:cBhvr>
                                        <p:cTn id="89" dur="2000" fill="hold"/>
                                        <p:tgtEl>
                                          <p:spTgt spid="45"/>
                                        </p:tgtEl>
                                      </p:cBhvr>
                                      <p:by x="150000" y="150000"/>
                                    </p:animScale>
                                  </p:childTnLst>
                                </p:cTn>
                              </p:par>
                              <p:par>
                                <p:cTn id="90" presetID="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additive="base">
                                        <p:cTn id="92" dur="500" fill="hold"/>
                                        <p:tgtEl>
                                          <p:spTgt spid="25"/>
                                        </p:tgtEl>
                                        <p:attrNameLst>
                                          <p:attrName>ppt_x</p:attrName>
                                        </p:attrNameLst>
                                      </p:cBhvr>
                                      <p:tavLst>
                                        <p:tav tm="0">
                                          <p:val>
                                            <p:strVal val="#ppt_x"/>
                                          </p:val>
                                        </p:tav>
                                        <p:tav tm="100000">
                                          <p:val>
                                            <p:strVal val="#ppt_x"/>
                                          </p:val>
                                        </p:tav>
                                      </p:tavLst>
                                    </p:anim>
                                    <p:anim calcmode="lin" valueType="num">
                                      <p:cBhvr additive="base">
                                        <p:cTn id="93" dur="500" fill="hold"/>
                                        <p:tgtEl>
                                          <p:spTgt spid="25"/>
                                        </p:tgtEl>
                                        <p:attrNameLst>
                                          <p:attrName>ppt_y</p:attrName>
                                        </p:attrNameLst>
                                      </p:cBhvr>
                                      <p:tavLst>
                                        <p:tav tm="0">
                                          <p:val>
                                            <p:strVal val="1+#ppt_h/2"/>
                                          </p:val>
                                        </p:tav>
                                        <p:tav tm="100000">
                                          <p:val>
                                            <p:strVal val="#ppt_y"/>
                                          </p:val>
                                        </p:tav>
                                      </p:tavLst>
                                    </p:anim>
                                  </p:childTnLst>
                                </p:cTn>
                              </p:par>
                              <p:par>
                                <p:cTn id="94" presetID="1" presetClass="mediacall" presetSubtype="0" fill="hold" nodeType="withEffect">
                                  <p:stCondLst>
                                    <p:cond delay="0"/>
                                  </p:stCondLst>
                                  <p:childTnLst>
                                    <p:cmd type="call" cmd="playFrom(0.0)">
                                      <p:cBhvr>
                                        <p:cTn id="95" dur="5526" fill="hold"/>
                                        <p:tgtEl>
                                          <p:spTgt spid="25"/>
                                        </p:tgtEl>
                                      </p:cBhvr>
                                    </p:cmd>
                                  </p:childTnLst>
                                </p:cTn>
                              </p:par>
                            </p:childTnLst>
                          </p:cTn>
                        </p:par>
                      </p:childTnLst>
                    </p:cTn>
                  </p:par>
                </p:childTnLst>
              </p:cTn>
              <p:nextCondLst>
                <p:cond evt="onClick" delay="0">
                  <p:tgtEl>
                    <p:spTgt spid="18"/>
                  </p:tgtEl>
                </p:cond>
              </p:nextCondLst>
            </p:seq>
            <p:audio>
              <p:cMediaNode vol="80000">
                <p:cTn id="96" fill="hold" display="0">
                  <p:stCondLst>
                    <p:cond delay="indefinite"/>
                  </p:stCondLst>
                  <p:endCondLst>
                    <p:cond evt="onStopAudio" delay="0">
                      <p:tgtEl>
                        <p:sldTgt/>
                      </p:tgtEl>
                    </p:cond>
                  </p:endCondLst>
                </p:cTn>
                <p:tgtEl>
                  <p:spTgt spid="25"/>
                </p:tgtEl>
              </p:cMediaNode>
            </p:audio>
            <p:audio>
              <p:cMediaNode vol="80000">
                <p:cTn id="97" fill="hold" display="0">
                  <p:stCondLst>
                    <p:cond delay="indefinite"/>
                  </p:stCondLst>
                  <p:endCondLst>
                    <p:cond evt="onStopAudio" delay="0">
                      <p:tgtEl>
                        <p:sldTgt/>
                      </p:tgtEl>
                    </p:cond>
                  </p:endCondLst>
                </p:cTn>
                <p:tgtEl>
                  <p:spTgt spid="26"/>
                </p:tgtEl>
              </p:cMediaNode>
            </p:audio>
            <p:audio>
              <p:cMediaNode vol="80000">
                <p:cTn id="98" fill="hold" display="0">
                  <p:stCondLst>
                    <p:cond delay="indefinite"/>
                  </p:stCondLst>
                  <p:endCondLst>
                    <p:cond evt="onStopAudio" delay="0">
                      <p:tgtEl>
                        <p:sldTgt/>
                      </p:tgtEl>
                    </p:cond>
                  </p:endCondLst>
                </p:cTn>
                <p:tgtEl>
                  <p:spTgt spid="27"/>
                </p:tgtEl>
              </p:cMediaNode>
            </p:audio>
            <p:audio>
              <p:cMediaNode vol="80000">
                <p:cTn id="99"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1666146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5723D7F-1A04-4B2E-9DE5-D7AAF385EC7F}"/>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xmlns="" id="{C2228EAF-B060-457F-A0CE-B35DDE219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xmlns="" id="{8A89D68B-3956-4846-828C-11F97B1FE01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xmlns="" id="{EE05AC69-6A3A-486D-A15F-DF3BF53FC4AF}"/>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xmlns="" id="{7A26A4B8-CF11-43ED-BD76-A4B536E1B390}"/>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a16="http://schemas.microsoft.com/office/drawing/2014/main" xmlns="" id="{BA111631-7F1B-4D09-9994-7970928482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a16="http://schemas.microsoft.com/office/drawing/2014/main" xmlns="" id="{B9294600-B1C4-4C4C-B556-C1D57915D9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a16="http://schemas.microsoft.com/office/drawing/2014/main" xmlns="" id="{BA088754-C1FD-4D51-B190-A9E23B0541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a16="http://schemas.microsoft.com/office/drawing/2014/main" xmlns="" id="{5BD32236-F790-4D6F-A302-611E404931A0}"/>
              </a:ext>
            </a:extLst>
          </p:cNvPr>
          <p:cNvSpPr/>
          <p:nvPr/>
        </p:nvSpPr>
        <p:spPr>
          <a:xfrm>
            <a:off x="3396344" y="1901952"/>
            <a:ext cx="4854684" cy="2564627"/>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KẾT THÚC BÀI HỌC</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284539730"/>
      </p:ext>
    </p:extLst>
  </p:cSld>
  <p:clrMapOvr>
    <a:masterClrMapping/>
  </p:clrMapOvr>
  <mc:AlternateContent xmlns:mc="http://schemas.openxmlformats.org/markup-compatibility/2006" xmlns:p14="http://schemas.microsoft.com/office/powerpoint/2010/main">
    <mc:Choice Requires="p14">
      <p:transition spd="slow" p14:dur="2000" advTm="33860"/>
    </mc:Choice>
    <mc:Fallback xmlns="">
      <p:transition spd="slow" advTm="3386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8600085C-21F2-482D-BFBA-DC35370744F1}"/>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xmlns="" id="{1E27F4A2-2E49-4DB2-8137-9981E86AF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xmlns="" id="{5A601A9A-A8B2-4802-B373-C5C7FBA7F322}"/>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xmlns="" id="{EB4720E8-ACC7-4D77-A7DB-1F0DFF46A9C8}"/>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40" name="图片 39">
            <a:extLst>
              <a:ext uri="{FF2B5EF4-FFF2-40B4-BE49-F238E27FC236}">
                <a16:creationId xmlns:a16="http://schemas.microsoft.com/office/drawing/2014/main" xmlns="" id="{4028911D-E81B-4485-A6ED-7AF6A65936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sp>
        <p:nvSpPr>
          <p:cNvPr id="6" name="Rectangle 5"/>
          <p:cNvSpPr/>
          <p:nvPr/>
        </p:nvSpPr>
        <p:spPr>
          <a:xfrm>
            <a:off x="637310" y="554181"/>
            <a:ext cx="10972800" cy="54365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ùa xuân (Hình minh họa theo lời bài hát)">
            <a:hlinkClick r:id="" action="ppaction://media"/>
            <a:extLst>
              <a:ext uri="{FF2B5EF4-FFF2-40B4-BE49-F238E27FC236}">
                <a16:creationId xmlns:a16="http://schemas.microsoft.com/office/drawing/2014/main" xmlns="" id="{DB67C609-BFFF-4C3C-A415-52E00D240B55}"/>
              </a:ext>
            </a:extLst>
          </p:cNvPr>
          <p:cNvPicPr>
            <a:picLocks noChangeAspect="1"/>
          </p:cNvPicPr>
          <p:nvPr>
            <a:videoFile r:link="rId2"/>
            <p:extLst>
              <p:ext uri="{DAA4B4D4-6D71-4841-9C94-3DE7FCFB9230}">
                <p14:media xmlns:p14="http://schemas.microsoft.com/office/powerpoint/2010/main" r:embed="rId3">
                  <p14:trim st="4934"/>
                </p14:media>
              </p:ext>
            </p:extLst>
          </p:nvPr>
        </p:nvPicPr>
        <p:blipFill rotWithShape="1">
          <a:blip r:embed="rId8"/>
          <a:srcRect t="5455"/>
          <a:stretch/>
        </p:blipFill>
        <p:spPr>
          <a:xfrm>
            <a:off x="637310" y="554181"/>
            <a:ext cx="10972800" cy="5436576"/>
          </a:xfrm>
          <a:prstGeom prst="rect">
            <a:avLst/>
          </a:prstGeom>
        </p:spPr>
      </p:pic>
      <p:grpSp>
        <p:nvGrpSpPr>
          <p:cNvPr id="12" name="组合 20">
            <a:extLst>
              <a:ext uri="{FF2B5EF4-FFF2-40B4-BE49-F238E27FC236}">
                <a16:creationId xmlns:a16="http://schemas.microsoft.com/office/drawing/2014/main" xmlns="" id="{C371F8FD-AC6C-4756-B217-1DA888518284}"/>
              </a:ext>
            </a:extLst>
          </p:cNvPr>
          <p:cNvGrpSpPr/>
          <p:nvPr/>
        </p:nvGrpSpPr>
        <p:grpSpPr>
          <a:xfrm rot="21399309">
            <a:off x="208299" y="11418"/>
            <a:ext cx="2801466" cy="1967348"/>
            <a:chOff x="266669" y="-91188"/>
            <a:chExt cx="3446843" cy="3813220"/>
          </a:xfrm>
        </p:grpSpPr>
        <p:pic>
          <p:nvPicPr>
            <p:cNvPr id="13" name="图片 21">
              <a:extLst>
                <a:ext uri="{FF2B5EF4-FFF2-40B4-BE49-F238E27FC236}">
                  <a16:creationId xmlns:a16="http://schemas.microsoft.com/office/drawing/2014/main" xmlns="" id="{B5316E3B-5621-4926-A5BF-DFE287A5B2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06"/>
            <a:stretch/>
          </p:blipFill>
          <p:spPr>
            <a:xfrm rot="471373">
              <a:off x="266669" y="-91188"/>
              <a:ext cx="3446843" cy="3813220"/>
            </a:xfrm>
            <a:prstGeom prst="rect">
              <a:avLst/>
            </a:prstGeom>
          </p:spPr>
        </p:pic>
        <p:pic>
          <p:nvPicPr>
            <p:cNvPr id="14" name="图片 22">
              <a:extLst>
                <a:ext uri="{FF2B5EF4-FFF2-40B4-BE49-F238E27FC236}">
                  <a16:creationId xmlns:a16="http://schemas.microsoft.com/office/drawing/2014/main" xmlns="" id="{ACE28AC7-55A3-4CDC-A9C3-ED218821AC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006172" y="1381993"/>
              <a:ext cx="1205285" cy="1835798"/>
            </a:xfrm>
            <a:prstGeom prst="rect">
              <a:avLst/>
            </a:prstGeom>
          </p:spPr>
        </p:pic>
      </p:grpSp>
      <p:sp>
        <p:nvSpPr>
          <p:cNvPr id="15" name="TextBox 14">
            <a:extLst>
              <a:ext uri="{FF2B5EF4-FFF2-40B4-BE49-F238E27FC236}">
                <a16:creationId xmlns:a16="http://schemas.microsoft.com/office/drawing/2014/main" xmlns="" id="{AA2CC15D-BFCA-40B4-A825-777951C2FA1C}"/>
              </a:ext>
            </a:extLst>
          </p:cNvPr>
          <p:cNvSpPr txBox="1"/>
          <p:nvPr/>
        </p:nvSpPr>
        <p:spPr>
          <a:xfrm>
            <a:off x="3158837" y="5987531"/>
            <a:ext cx="6691745" cy="707886"/>
          </a:xfrm>
          <a:prstGeom prst="rect">
            <a:avLst/>
          </a:prstGeom>
          <a:noFill/>
        </p:spPr>
        <p:txBody>
          <a:bodyPr wrap="square">
            <a:spAutoFit/>
          </a:bodyPr>
          <a:lstStyle/>
          <a:p>
            <a:pPr algn="ctr"/>
            <a:r>
              <a:rPr lang="en-US" sz="2000" b="1">
                <a:solidFill>
                  <a:srgbClr val="0000FF"/>
                </a:solidFill>
              </a:rPr>
              <a:t>Bài hát: Mùa Xuân</a:t>
            </a:r>
          </a:p>
          <a:p>
            <a:pPr algn="ctr"/>
            <a:r>
              <a:rPr lang="en-US" sz="2000" b="1">
                <a:solidFill>
                  <a:srgbClr val="0000FF"/>
                </a:solidFill>
              </a:rPr>
              <a:t>Nguồn: https://www.youtube.com/watch?v=ED9VHGC-118</a:t>
            </a:r>
          </a:p>
        </p:txBody>
      </p:sp>
      <p:grpSp>
        <p:nvGrpSpPr>
          <p:cNvPr id="16" name="组合 5">
            <a:extLst>
              <a:ext uri="{FF2B5EF4-FFF2-40B4-BE49-F238E27FC236}">
                <a16:creationId xmlns:a16="http://schemas.microsoft.com/office/drawing/2014/main" xmlns="" id="{F03D3BBC-A67F-4319-855C-2C5CC0556261}"/>
              </a:ext>
            </a:extLst>
          </p:cNvPr>
          <p:cNvGrpSpPr/>
          <p:nvPr/>
        </p:nvGrpSpPr>
        <p:grpSpPr>
          <a:xfrm flipH="1">
            <a:off x="9850582" y="-59417"/>
            <a:ext cx="2091864" cy="2188065"/>
            <a:chOff x="249555" y="-80550"/>
            <a:chExt cx="3579495" cy="3813220"/>
          </a:xfrm>
        </p:grpSpPr>
        <p:pic>
          <p:nvPicPr>
            <p:cNvPr id="17" name="图片 6">
              <a:extLst>
                <a:ext uri="{FF2B5EF4-FFF2-40B4-BE49-F238E27FC236}">
                  <a16:creationId xmlns:a16="http://schemas.microsoft.com/office/drawing/2014/main" xmlns="" id="{55402F62-F328-45E7-8E21-0C42AAF47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8" name="图片 7">
              <a:extLst>
                <a:ext uri="{FF2B5EF4-FFF2-40B4-BE49-F238E27FC236}">
                  <a16:creationId xmlns:a16="http://schemas.microsoft.com/office/drawing/2014/main" xmlns="" id="{68A6ABCE-4708-441F-93A8-DEFF1F9711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spTree>
    <p:custDataLst>
      <p:tags r:id="rId1"/>
    </p:custDataLst>
    <p:extLst>
      <p:ext uri="{BB962C8B-B14F-4D97-AF65-F5344CB8AC3E}">
        <p14:creationId xmlns:p14="http://schemas.microsoft.com/office/powerpoint/2010/main" val="3034433993"/>
      </p:ext>
    </p:extLst>
  </p:cSld>
  <p:clrMapOvr>
    <a:masterClrMapping/>
  </p:clrMapOvr>
  <mc:AlternateContent xmlns:mc="http://schemas.openxmlformats.org/markup-compatibility/2006" xmlns:p14="http://schemas.microsoft.com/office/powerpoint/2010/main">
    <mc:Choice Requires="p14">
      <p:transition spd="slow" p14:dur="2000" advTm="49400"/>
    </mc:Choice>
    <mc:Fallback xmlns="">
      <p:transition spd="slow" advTm="4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2747 0.15463 L 0.03997 0.3713 L -0.01471 0.56018 L 0.01185 0.70741 L -0.00534 0.87106 L 0.03841 0.92407 L 0.04466 1.00463 L 0.02279 1.08796 " pathEditMode="relative" rAng="0" ptsTypes="AAAAAAAA">
                                      <p:cBhvr>
                                        <p:cTn id="6" dur="6400" fill="hold"/>
                                        <p:tgtEl>
                                          <p:spTgt spid="40"/>
                                        </p:tgtEl>
                                        <p:attrNameLst>
                                          <p:attrName>ppt_x</p:attrName>
                                          <p:attrName>ppt_y</p:attrName>
                                        </p:attrNameLst>
                                      </p:cBhvr>
                                      <p:rCtr x="-1250" y="46667"/>
                                    </p:animMotion>
                                  </p:childTnLst>
                                </p:cTn>
                              </p:par>
                              <p:par>
                                <p:cTn id="7" presetID="10" presetClass="entr" presetSubtype="0" fill="hold" nodeType="withEffect">
                                  <p:stCondLst>
                                    <p:cond delay="2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par>
                                <p:cTn id="10" presetID="10" presetClass="entr" presetSubtype="0" fill="hold" nodeType="withEffect">
                                  <p:stCondLst>
                                    <p:cond delay="3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600"/>
                                        <p:tgtEl>
                                          <p:spTgt spid="16"/>
                                        </p:tgtEl>
                                      </p:cBhvr>
                                    </p:animEffect>
                                  </p:childTnLst>
                                </p:cTn>
                              </p:par>
                              <p:par>
                                <p:cTn id="13" presetID="1" presetClass="mediacall" presetSubtype="0" fill="hold" nodeType="withEffect">
                                  <p:stCondLst>
                                    <p:cond delay="300"/>
                                  </p:stCondLst>
                                  <p:childTnLst>
                                    <p:cmd type="call" cmd="playFrom(0.0)">
                                      <p:cBhvr>
                                        <p:cTn id="14" dur="48147" fill="hold"/>
                                        <p:tgtEl>
                                          <p:spTgt spid="11"/>
                                        </p:tgtEl>
                                      </p:cBhvr>
                                    </p:cmd>
                                  </p:childTnLst>
                                </p:cTn>
                              </p:par>
                              <p:par>
                                <p:cTn id="15" presetID="2" presetClass="mediacall" presetSubtype="0" fill="hold" nodeType="withEffect">
                                  <p:stCondLst>
                                    <p:cond delay="0"/>
                                  </p:stCondLst>
                                  <p:childTnLst>
                                    <p:cmd type="call" cmd="togglePause">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69888442-55CF-4F5C-B28B-8EDB2555C7E9}"/>
              </a:ext>
            </a:extLst>
          </p:cNvPr>
          <p:cNvGrpSpPr/>
          <p:nvPr/>
        </p:nvGrpSpPr>
        <p:grpSpPr>
          <a:xfrm>
            <a:off x="0" y="0"/>
            <a:ext cx="12191998" cy="6858000"/>
            <a:chOff x="0" y="0"/>
            <a:chExt cx="12191998" cy="6858000"/>
          </a:xfrm>
        </p:grpSpPr>
        <p:pic>
          <p:nvPicPr>
            <p:cNvPr id="3" name="图片 2">
              <a:extLst>
                <a:ext uri="{FF2B5EF4-FFF2-40B4-BE49-F238E27FC236}">
                  <a16:creationId xmlns:a16="http://schemas.microsoft.com/office/drawing/2014/main" xmlns="" id="{EA0C3F9E-86F2-404E-A3A2-5C0468F41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4" name="矩形 3">
              <a:extLst>
                <a:ext uri="{FF2B5EF4-FFF2-40B4-BE49-F238E27FC236}">
                  <a16:creationId xmlns:a16="http://schemas.microsoft.com/office/drawing/2014/main" xmlns="" id="{7339532C-B571-4317-B467-8C50FA54F5D2}"/>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5" name="矩形 4">
              <a:extLst>
                <a:ext uri="{FF2B5EF4-FFF2-40B4-BE49-F238E27FC236}">
                  <a16:creationId xmlns:a16="http://schemas.microsoft.com/office/drawing/2014/main" xmlns="" id="{6BCC99D7-FD15-4C4B-88C3-E802C37BA88C}"/>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xmlns="" id="{1E85B020-29C9-400C-B66F-6B6663E4BA0B}"/>
              </a:ext>
            </a:extLst>
          </p:cNvPr>
          <p:cNvGrpSpPr/>
          <p:nvPr/>
        </p:nvGrpSpPr>
        <p:grpSpPr>
          <a:xfrm flipH="1">
            <a:off x="7646503" y="-82441"/>
            <a:ext cx="4375161" cy="4096402"/>
            <a:chOff x="1932362" y="-708687"/>
            <a:chExt cx="5245666" cy="5254857"/>
          </a:xfrm>
        </p:grpSpPr>
        <p:pic>
          <p:nvPicPr>
            <p:cNvPr id="7" name="Picture 2" descr="Hình ảnh hoa đào PNG đẹp cho dân thiết kế">
              <a:extLst>
                <a:ext uri="{FF2B5EF4-FFF2-40B4-BE49-F238E27FC236}">
                  <a16:creationId xmlns:a16="http://schemas.microsoft.com/office/drawing/2014/main" xmlns="" id="{5C85A53D-61BE-4DE6-9062-9305D8603A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đào PNG đẹp cho dân thiết kế">
              <a:extLst>
                <a:ext uri="{FF2B5EF4-FFF2-40B4-BE49-F238E27FC236}">
                  <a16:creationId xmlns:a16="http://schemas.microsoft.com/office/drawing/2014/main" xmlns="" id="{62B9833C-A090-4DD2-946D-A405313ACE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rang trí Tết 2019 cho Blogspot bằng hình ảnh câu đối, cành mai treo hai bên">
            <a:extLst>
              <a:ext uri="{FF2B5EF4-FFF2-40B4-BE49-F238E27FC236}">
                <a16:creationId xmlns:a16="http://schemas.microsoft.com/office/drawing/2014/main" xmlns="" id="{77FF540D-C9FE-4140-9061-A12B6B8EF0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2"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a:extLst>
              <a:ext uri="{FF2B5EF4-FFF2-40B4-BE49-F238E27FC236}">
                <a16:creationId xmlns:a16="http://schemas.microsoft.com/office/drawing/2014/main" xmlns="" id="{787AAD96-D3A3-4903-8597-4C937410BE3F}"/>
              </a:ext>
            </a:extLst>
          </p:cNvPr>
          <p:cNvSpPr/>
          <p:nvPr/>
        </p:nvSpPr>
        <p:spPr>
          <a:xfrm>
            <a:off x="3108959" y="2268621"/>
            <a:ext cx="5352870" cy="1695578"/>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0000CC"/>
                </a:solidFill>
                <a:latin typeface="Times New Roman" pitchFamily="18" charset="0"/>
                <a:cs typeface="Times New Roman" pitchFamily="18" charset="0"/>
              </a:rPr>
              <a:t>GIỚI THIỆU </a:t>
            </a:r>
            <a:r>
              <a:rPr lang="en-US" sz="4200" b="1" dirty="0" smtClean="0">
                <a:solidFill>
                  <a:srgbClr val="0000CC"/>
                </a:solidFill>
                <a:latin typeface="Times New Roman" pitchFamily="18" charset="0"/>
                <a:cs typeface="Times New Roman" pitchFamily="18" charset="0"/>
              </a:rPr>
              <a:t>MỘT SỐ LOẠI HOA ĐÀO</a:t>
            </a:r>
            <a:endParaRPr lang="vi-VN" sz="42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536587"/>
      </p:ext>
    </p:extLst>
  </p:cSld>
  <p:clrMapOvr>
    <a:masterClrMapping/>
  </p:clrMapOvr>
  <mc:AlternateContent xmlns:mc="http://schemas.openxmlformats.org/markup-compatibility/2006" xmlns:p14="http://schemas.microsoft.com/office/powerpoint/2010/main">
    <mc:Choice Requires="p14">
      <p:transition spd="slow" p14:dur="2000" advTm="59370"/>
    </mc:Choice>
    <mc:Fallback xmlns="">
      <p:transition spd="slow" advTm="5937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39F25F-659B-486F-9B29-E66591746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MOT SO LOAI HOA DAO">
            <a:hlinkClick r:id="" action="ppaction://media"/>
            <a:extLst>
              <a:ext uri="{FF2B5EF4-FFF2-40B4-BE49-F238E27FC236}">
                <a16:creationId xmlns:a16="http://schemas.microsoft.com/office/drawing/2014/main" xmlns="" id="{E3897820-9DCD-4102-BD2A-D34FBC56BCE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74318" y="244430"/>
            <a:ext cx="11668127" cy="6350325"/>
          </a:xfrm>
          <a:prstGeom prst="rect">
            <a:avLst/>
          </a:prstGeom>
        </p:spPr>
      </p:pic>
    </p:spTree>
    <p:custDataLst>
      <p:tags r:id="rId1"/>
    </p:custDataLst>
    <p:extLst>
      <p:ext uri="{BB962C8B-B14F-4D97-AF65-F5344CB8AC3E}">
        <p14:creationId xmlns:p14="http://schemas.microsoft.com/office/powerpoint/2010/main" val="2052799704"/>
      </p:ext>
    </p:extLst>
  </p:cSld>
  <p:clrMapOvr>
    <a:masterClrMapping/>
  </p:clrMapOvr>
  <mc:AlternateContent xmlns:mc="http://schemas.openxmlformats.org/markup-compatibility/2006" xmlns:p14="http://schemas.microsoft.com/office/powerpoint/2010/main">
    <mc:Choice Requires="p14">
      <p:transition spd="slow" p14:dur="2000" advTm="31240"/>
    </mc:Choice>
    <mc:Fallback xmlns="">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grpSp>
        <p:nvGrpSpPr>
          <p:cNvPr id="7" name="组合 1">
            <a:extLst>
              <a:ext uri="{FF2B5EF4-FFF2-40B4-BE49-F238E27FC236}">
                <a16:creationId xmlns:a16="http://schemas.microsoft.com/office/drawing/2014/main" xmlns="" id="{CA8AF489-C129-4583-AADB-82C612264486}"/>
              </a:ext>
            </a:extLst>
          </p:cNvPr>
          <p:cNvGrpSpPr/>
          <p:nvPr/>
        </p:nvGrpSpPr>
        <p:grpSpPr>
          <a:xfrm>
            <a:off x="0" y="27099"/>
            <a:ext cx="12191998" cy="6858000"/>
            <a:chOff x="0" y="0"/>
            <a:chExt cx="12191998" cy="6858000"/>
          </a:xfrm>
        </p:grpSpPr>
        <p:pic>
          <p:nvPicPr>
            <p:cNvPr id="8" name="图片 2">
              <a:extLst>
                <a:ext uri="{FF2B5EF4-FFF2-40B4-BE49-F238E27FC236}">
                  <a16:creationId xmlns:a16="http://schemas.microsoft.com/office/drawing/2014/main" xmlns="" id="{E9AE36CF-3652-457F-AB1D-C6203548B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9" name="矩形 3">
              <a:extLst>
                <a:ext uri="{FF2B5EF4-FFF2-40B4-BE49-F238E27FC236}">
                  <a16:creationId xmlns:a16="http://schemas.microsoft.com/office/drawing/2014/main" xmlns="" id="{261F0103-B9C1-433D-8C13-5D9F6AFAE2B3}"/>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0" name="矩形 4">
              <a:extLst>
                <a:ext uri="{FF2B5EF4-FFF2-40B4-BE49-F238E27FC236}">
                  <a16:creationId xmlns:a16="http://schemas.microsoft.com/office/drawing/2014/main" xmlns="" id="{93FE2C89-F585-4A3C-BC61-A0DCB1D82943}"/>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627EE507-D836-4DB0-AB15-400B35C1E755}"/>
              </a:ext>
            </a:extLst>
          </p:cNvPr>
          <p:cNvGrpSpPr/>
          <p:nvPr/>
        </p:nvGrpSpPr>
        <p:grpSpPr>
          <a:xfrm flipH="1">
            <a:off x="7646505" y="-82441"/>
            <a:ext cx="4375161" cy="4096402"/>
            <a:chOff x="1932362" y="-708687"/>
            <a:chExt cx="5245666" cy="5254857"/>
          </a:xfrm>
        </p:grpSpPr>
        <p:pic>
          <p:nvPicPr>
            <p:cNvPr id="12" name="Picture 2" descr="Hình ảnh hoa đào PNG đẹp cho dân thiết kế">
              <a:extLst>
                <a:ext uri="{FF2B5EF4-FFF2-40B4-BE49-F238E27FC236}">
                  <a16:creationId xmlns:a16="http://schemas.microsoft.com/office/drawing/2014/main" xmlns="" id="{86CDF332-39E3-4122-AAF9-A7878D7DBB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9" t="22522" r="1629" b="15596"/>
            <a:stretch/>
          </p:blipFill>
          <p:spPr bwMode="auto">
            <a:xfrm rot="2939052">
              <a:off x="1032813" y="202499"/>
              <a:ext cx="5245666" cy="3441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hoa đào PNG đẹp cho dân thiết kế">
              <a:extLst>
                <a:ext uri="{FF2B5EF4-FFF2-40B4-BE49-F238E27FC236}">
                  <a16:creationId xmlns:a16="http://schemas.microsoft.com/office/drawing/2014/main" xmlns="" id="{35808275-5932-4B75-9C93-580DA8531E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11" b="10238"/>
            <a:stretch/>
          </p:blipFill>
          <p:spPr bwMode="auto">
            <a:xfrm rot="547931">
              <a:off x="1932362" y="-708687"/>
              <a:ext cx="5245666" cy="378469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Trang trí Tết 2019 cho Blogspot bằng hình ảnh câu đối, cành mai treo hai bên">
            <a:extLst>
              <a:ext uri="{FF2B5EF4-FFF2-40B4-BE49-F238E27FC236}">
                <a16:creationId xmlns:a16="http://schemas.microsoft.com/office/drawing/2014/main" xmlns="" id="{8974B530-3602-48B1-A75E-C1B37C1D90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85"/>
          <a:stretch/>
        </p:blipFill>
        <p:spPr bwMode="auto">
          <a:xfrm>
            <a:off x="161824" y="28674"/>
            <a:ext cx="3517375" cy="3935525"/>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xmlns="" id="{89813197-8EF8-49A7-B6A0-8EF9A459D081}"/>
              </a:ext>
            </a:extLst>
          </p:cNvPr>
          <p:cNvSpPr/>
          <p:nvPr/>
        </p:nvSpPr>
        <p:spPr>
          <a:xfrm>
            <a:off x="2627554" y="2298526"/>
            <a:ext cx="7119950" cy="1251819"/>
          </a:xfrm>
          <a:prstGeom prst="flowChartAlternateProcess">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00CC"/>
                </a:solidFill>
                <a:latin typeface="Times New Roman" pitchFamily="18" charset="0"/>
                <a:cs typeface="Times New Roman" pitchFamily="18" charset="0"/>
              </a:rPr>
              <a:t>NBTN HOA ĐÀO</a:t>
            </a:r>
            <a:endParaRPr lang="vi-VN" sz="6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59821457"/>
      </p:ext>
    </p:extLst>
  </p:cSld>
  <p:clrMapOvr>
    <a:masterClrMapping/>
  </p:clrMapOvr>
  <mc:AlternateContent xmlns:mc="http://schemas.openxmlformats.org/markup-compatibility/2006" xmlns:p14="http://schemas.microsoft.com/office/powerpoint/2010/main">
    <mc:Choice Requires="p14">
      <p:transition spd="slow" p14:dur="2000" advTm="74840"/>
    </mc:Choice>
    <mc:Fallback xmlns="">
      <p:transition spd="slow" advTm="7484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a16="http://schemas.microsoft.com/office/drawing/2014/main" xmlns=""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8678DC23-1D27-4A0C-A877-E0BA338AA85E}"/>
              </a:ext>
            </a:extLst>
          </p:cNvPr>
          <p:cNvSpPr/>
          <p:nvPr/>
        </p:nvSpPr>
        <p:spPr>
          <a:xfrm rot="11965024">
            <a:off x="8461205" y="3080638"/>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1C76D24-9816-4F85-96B1-8F2127A76645}"/>
              </a:ext>
            </a:extLst>
          </p:cNvPr>
          <p:cNvSpPr/>
          <p:nvPr/>
        </p:nvSpPr>
        <p:spPr>
          <a:xfrm>
            <a:off x="9384651" y="3146597"/>
            <a:ext cx="188507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Hoa Đào</a:t>
            </a:r>
          </a:p>
        </p:txBody>
      </p:sp>
    </p:spTree>
    <p:extLst>
      <p:ext uri="{BB962C8B-B14F-4D97-AF65-F5344CB8AC3E}">
        <p14:creationId xmlns:p14="http://schemas.microsoft.com/office/powerpoint/2010/main" val="16521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69202C-7CF0-4564-A3DD-8C45FF1FBBF1}"/>
              </a:ext>
            </a:extLst>
          </p:cNvPr>
          <p:cNvSpPr/>
          <p:nvPr/>
        </p:nvSpPr>
        <p:spPr>
          <a:xfrm>
            <a:off x="492370" y="436101"/>
            <a:ext cx="11240086" cy="6049108"/>
          </a:xfrm>
          <a:prstGeom prst="rect">
            <a:avLst/>
          </a:prstGeom>
          <a:solidFill>
            <a:schemeClr val="accent4">
              <a:lumMod val="20000"/>
              <a:lumOff val="80000"/>
              <a:alpha val="33725"/>
            </a:schemeClr>
          </a:solidFill>
          <a:ln>
            <a:noFill/>
          </a:ln>
          <a:effectLst>
            <a:outerShdw blurRad="127000" dist="50800" dir="5400000" algn="ctr" rotWithShape="0">
              <a:srgbClr val="FFFFCC"/>
            </a:outerShdw>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Dân Nhật Tân tiết lộ cách để hoa đào được tươi lâu trong ngày Tết">
            <a:extLst>
              <a:ext uri="{FF2B5EF4-FFF2-40B4-BE49-F238E27FC236}">
                <a16:creationId xmlns:a16="http://schemas.microsoft.com/office/drawing/2014/main" xmlns="" id="{B5D3A0F3-B093-4EA0-8AD4-8BB130AC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 y="569743"/>
            <a:ext cx="10944665" cy="577478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8678DC23-1D27-4A0C-A877-E0BA338AA85E}"/>
              </a:ext>
            </a:extLst>
          </p:cNvPr>
          <p:cNvSpPr/>
          <p:nvPr/>
        </p:nvSpPr>
        <p:spPr>
          <a:xfrm rot="11965024">
            <a:off x="8461205" y="3080638"/>
            <a:ext cx="1186182" cy="283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1C76D24-9816-4F85-96B1-8F2127A76645}"/>
              </a:ext>
            </a:extLst>
          </p:cNvPr>
          <p:cNvSpPr/>
          <p:nvPr/>
        </p:nvSpPr>
        <p:spPr>
          <a:xfrm>
            <a:off x="9295006" y="3146597"/>
            <a:ext cx="2183681" cy="518627"/>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Màu hồng</a:t>
            </a:r>
          </a:p>
        </p:txBody>
      </p:sp>
    </p:spTree>
    <p:extLst>
      <p:ext uri="{BB962C8B-B14F-4D97-AF65-F5344CB8AC3E}">
        <p14:creationId xmlns:p14="http://schemas.microsoft.com/office/powerpoint/2010/main" val="13011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35" presetClass="emph" presetSubtype="0" fill="hold" grpId="1" nodeType="withEffect">
                                  <p:stCondLst>
                                    <p:cond delay="1500"/>
                                  </p:stCondLst>
                                  <p:childTnLst>
                                    <p:anim calcmode="discrete" valueType="str">
                                      <p:cBhvr>
                                        <p:cTn id="17" dur="2000" fill="hold"/>
                                        <p:tgtEl>
                                          <p:spTgt spid="10"/>
                                        </p:tgtEl>
                                        <p:attrNameLst>
                                          <p:attrName>style.visibility</p:attrName>
                                        </p:attrNameLst>
                                      </p:cBhvr>
                                      <p:tavLst>
                                        <p:tav tm="0">
                                          <p:val>
                                            <p:strVal val="hidden"/>
                                          </p:val>
                                        </p:tav>
                                        <p:tav tm="50000">
                                          <p:val>
                                            <p:strVal val="visible"/>
                                          </p:val>
                                        </p:tav>
                                      </p:tavLst>
                                    </p:anim>
                                  </p:childTnLst>
                                </p:cTn>
                              </p:par>
                            </p:childTnLst>
                          </p:cTn>
                        </p:par>
                        <p:par>
                          <p:cTn id="18" fill="hold">
                            <p:stCondLst>
                              <p:cond delay="14500"/>
                            </p:stCondLst>
                            <p:childTnLst>
                              <p:par>
                                <p:cTn id="19" presetID="35" presetClass="emph" presetSubtype="0" repeatCount="2000" fill="hold" grpId="2" nodeType="afterEffect">
                                  <p:stCondLst>
                                    <p:cond delay="5500"/>
                                  </p:stCondLst>
                                  <p:childTnLst>
                                    <p:anim calcmode="discrete" valueType="str">
                                      <p:cBhvr>
                                        <p:cTn id="20"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0"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D8562EF-BB4D-4F04-BD1B-008448E8D488"/>
  <p:tag name="ISPRING_CMI5_LAUNCH_METHOD" val="any window"/>
  <p:tag name="ISPRINGCLOUDFOLDERID" val="1"/>
  <p:tag name="ISPRINGONLINEFOLDERID" val="1"/>
  <p:tag name="ISPRING_SCORM_RATE_SLIDES" val="0"/>
  <p:tag name="ISPRING_CURRENT_PLAYER_ID" val="universal"/>
  <p:tag name="ISPRING_FIRST_PUBLISH" val="1"/>
  <p:tag name="ISPRING_PROJECT_VERSION" val="9.3"/>
  <p:tag name="ISPRING_PROJECT_FOLDER_UPDATED" val="1"/>
  <p:tag name="ISPRING_DEFAULT_PRESENTE_ID" val="{42EC66A0-0EEF-48EB-ACD0-09D4A4415872}"/>
  <p:tag name="ISPRING_WEBLINKS_TARGET" val="_blank"/>
  <p:tag name="ISPRING_WEBLINKS_TARGETMJT" val="_self"/>
  <p:tag name="FLASHSPRING_ZOOM_TAG" val="50"/>
  <p:tag name="ISPRING_PRESENTATION_COURSE_TITLE" val="NBTN Hoa Dao hoa Mai"/>
  <p:tag name="ISPRING_PRESENTER_PHOTO_0" val="jpg|/9j/4AAQSkZJRgABAQAAAQABAAD/2wBDAAMCAgMCAgMDAwMEAwMEBQgFBQQEBQoHBwYIDAoMDAsK&#10;CwsNDhIQDQ4RDgsLEBYQERMUFRUVDA8XGBYUGBIUFRT/2wBDAQMEBAUEBQkFBQkUDQsNFBQUFBQU&#10;FBQUFBQUFBQUFBQUFBQUFBQUFBQUFBQUFBQUFBQUFBQUFBQUFBQUFBQUFBT/wAARCAUAA1YDASIA&#10;AhEBAxEB/8QAHgAAAQQDAQEBAAAAAAAAAAAABgMEBQcBAggACQr/xABVEAABAwMCBAQDBQYEBAQC&#10;AhMBAgMEAAURBiEHEjFBEyJRYRRxgQgykaGxFSNCwdHwFjNS4SRicvEXJUOCCTSSokRTssImY3OD&#10;sxg1VNKjNlV0dcP/xAAdAQABBQEBAQEAAAAAAAAAAAAFAQIDBAYABwgJ/8QASBEAAQMDAwIEAggE&#10;BQIEBQQDAQACAwQRIQUSMUFREyJhcQaBFDKRobHB0fAVI0LhBzNSYvEkchYlQ4I0NVOisiZUY3Nk&#10;ktL/2gAMAwEAAhEDEQA/AK9MUutqcS3jl742phEgOO3ZDJT5VrA6dM1YMewqTFmPugiJFQXnMdcD&#10;t86Z2KLDv1zXKg8zbiEqWqOtWVDynBB7jOPlWVrdFq9RbHNGzyBwBPa9vmi2lfDWo6lB9OiiJhDg&#10;0ntcjp2HVRMG7JmX5u0oViIVeCxzdQsbJOffYfWnOuLwiEiVYGH/AA5DY8SQR0z1Df4nJqGgaYut&#10;t1FCkMshTrLnOjmO2R904+eD9KuPgXwy05K1dLk66T8QpaVvEO58F1Z38x9epx0r1B2k0VDqba6S&#10;zQxoA9TxdfT2oaXo+h1zNacMQRgADlzuAfkMZXKMxyW+6DynCvX0+frR3YNL3K4WJuSpJ+DU6kkL&#10;BysjeuzbjwM4bX3lesK4sRbUcOuMpSClWN8/nUFobhfa9Z6okwbfcFuw/BDqXG2/I0vpyqz0o9T1&#10;kDonTUzt3e/38JsPxjR1lJJWN3AAebcOPTGM9FWdwho1jEZLsVUJhlpKEhgfdx1x86baLskq/W+9&#10;XJ6O7EtlvU20mQvIUpROAB36b/hXWekNM6O0Rc3rfc1tyZyxyBxxP7tJO2PQVUl+01LdvF5tVtkM&#10;s2pTnjPoO6edJ8uPnj8qrMkiliNKRjpnHqg9FrcVZE+jYwtaLEF3BBObfkgS66LcuukZXgTJCnG8&#10;LHiKyFDI2A7UU/Zw4ezru4m5BEd+O0pSX25LfUjYAEf3tRJry/W618M256GG410aLcJ2OMAOLyN0&#10;4/H5VXGgOPV/4WJfZVb2p1sdfLzjbfkWjPXB79K8U1amib8QtZUNPgsDT3G7pjm3BXgPxLM51W6I&#10;Attgg/kfXFkg+9F0XxD1RadRXNVlbCXSypr/ACHT95tC/kD+RFB061NvJVKCSY8gEsOlspS6kHHM&#10;nPUe4o54n8SdHcTda6elv25xqytLSuY8W8OOg7lKh1IyBn5mr2stq0Hx4u9puUFxLrFkaWwYOCge&#10;YjHMnbbCdu3WisenU1UHCncAbkj1HW/f0WSn+qMZ6rgu+2lxM0LTgx1ZHTfPtVrcABLiTJL8hIVD&#10;YSE+M7vgdcD8K6Y1l9lbTU96RNbUqFFS0pQQg4DSuvNv29qqefw6uWiLnZNM+O0mNcpHOJGPK4nm&#10;Gc/lWG+KNLf9H+jk2cSLO7Z5H6KrAXRPD3dEXad1FbtZ3t2zsOAyUFISpav8xI3+uKuDRFpTb9Rl&#10;uC+5FCmeVaNlebPU57VVHHLTLHCzVeldS2OM0ltLJjvBrZKljoT8+Y/hR1otq+2bh47qaUsPz5zq&#10;XCCP8po/dCR9Qazfw9pdfDrbC5/8imaS4/6rjA/NX5Jgb7/rFE+vDCiy7akpZlahYeDjUhKAD16b&#10;eoJFFEhLqdNGJzB1x1GHuU7oz1xVUO3aCZqNRXGUBLZAXyObJWB1xv1HpTjSOr2tT3eUuLOAQ2ku&#10;jCeVWCQBg5IPWvS9V1vVtMi+nx0ZkpwfMb22tH9Xrf7rIxDotY6I1XhnwxY36WP5quIt7sULjd8A&#10;6XF/DyQktuAoCwseUjPUDI/Cuh3dXqtFinzAkOOnKklGDnt2+XSq51Vwls+rdUjUjzysMR0ocaJ5&#10;Vc6T5fN7/wAqlNawXHNEpRYuVKrg8lx1suDLRyOflPzA/EmtHN8VaJqU1KKao+swEjFgDgkk9uy9&#10;F1N+n6z9CjY8iwaHX4Fuc/2Tm12u46jmMSXnkz1FfM+cEBCR2we+9EtwuaNAW+YzNWhVtcBLCM+Z&#10;JP8ADQ/wogXqO5PZkcyHkBK0qczyqOdx77E0/gcKE3idIu2qJTkzzHkjlZ5GxQ+rbJSvkpdNF3vz&#10;vcbtAI57m3ZecavRR6fWOhhO5vTN0ETY+utROmREdXDjM4W2EKCU8hGR89qlLxdrhfrOzZb3CYbn&#10;ITzKnuHblBHmA65qzozFunWx63KcWy3FbBbJOFeGNgffFV5IjJk69iQXbcpdvjJUXJ7qj50BO4Ht&#10;nFZOL4W1LLIKhzt4/muc4bXDqALXGMCxUMOl1FRvLbbWt3Zx/wAre08P3IkZh23TmZRUObwdwlXa&#10;t5tkgtNyhJiGBckJyHEnpt61PMTWJKCmN5YpIMWc1shQ7pJ7Hagu+6+t8x15yWwpdreQppD6uoWM&#10;hWD6ZFZnWKWg0PY6KGzwLA5OB1vkgDGboKBfF0eaYmw9FaQhNx4rs2OtPOH2AF8ylHJJ+uaY2FoT&#10;7vMlS4bj8d9RSUlHlSM9aqDVGrL7YrhpxvSr4/ZjJQ7LSsjkdWog4IO4GM1dWsdUo09p91yMEi4y&#10;Y6vCjZxlwjv6da21OarUWMkrGljYgDZouHEjoTyPkrhp5mWYWHPGPwVc65asdxst/uUGCi4Kt8so&#10;c8NXmKeUEZ9sn8qqexQNU3eA66q0uuMOhTjsRScjw87cnp5aQtV0v2hbzc8MKlMTG0pmR3CMOZPX&#10;59d/c10Rwc1k3qfSrrfhIYmwByFpzqUHofwrPyfD1HrTRNI0svn6ts/Zyo3U1RHh7C0eoKo/Ut60&#10;vGd0ZpyE8l1yShzxEZwW1q5QM/XI3qJd0dMalzY/LyrhqCS2o+blPcUc6j4XWefxK01cg2htSJLi&#10;H3kJw0oHKx5vXP6mq71dqRz/AMRHZctfgssPeCXI6sEtpJGff1qzXaS9790TmggAFtvK5thYEdMW&#10;z3Q8jZh3CX0fqlWieJMKbLfdiR2SW5LY/jQQRnHfqD9KkOIyLHdOKHxEZaE6dn+GhMpI/dl3lyUj&#10;3wM/OjfVnCCDru12ws3JlF0Uz/wUtBwmW11HzUAfn3qsftEW88O+F2h7G6z/AMa++6844gbtlICV&#10;n5eenyM/hunGKjaG7SHW6XOCOeCnRwue7aeEx4g8M7ZGdkOw5YuLcUBbaWlZ5Ad+23eq4tNhauGq&#10;7dJlSHbgj4lAU0+vsVfdyaMfs962j2XVS7RJfbmWy6DwXEunJQvqFDPT0/CiXjdw4iaV1Ew7CT4M&#10;eS3zhI6Ajv8Ah+lPojFXsbJNGLtPH76e6ZNG5nKJPtC6hFoslgsQjNRzAaLgSFBQI2CQPpmqFv8A&#10;r+ajTElK4yvg3gW/FT93m+dKaolq1F4IkyXVOA8uSoqJHpvUpCEVOkXbC9HEhhaudKj1ST1rLa5p&#10;FVX17q0xgguFgDw0duOFU3O8TcEcfZLueu9QaZvEaO80/YIxVhuUDgKIyQk+nTap618c12Gwu6S1&#10;TalxL+y4ClwDyrbOcEH0HT6UU8HmEWXhe9p7Ts9mPNyVSZC/vMqO+T2Pzrln7QV0m2ziHLak3Zq8&#10;zVx0pEpsDyg5229P51qdQiZT6Y6hzd7bE3BGeQB6d0aFW+Rg+kZ/JXte+PNu0Lerc2z4U6S40Uqb&#10;CgQAoYzn2ODVq/Za0c0zpp++PqGZLmGnMg7JJBOfnmvm3pzTd51Rem24CHpbylAc/XHzNfR7hAtM&#10;Tg/btD3C5Js+qGEKWhWeUugqUoHfr1x9KA/CzItAa6PLwASBj6x7XwLhMgJqHFjRldAtuwbdHWhv&#10;lSk5UeXuaqnX1hst30te0IcS0t3lSeZXTJGfx3oG0Xq++WubPt9+fMhDTvhhzOT1/MV7iymG7bFr&#10;gTFLcWypTiAroAMjI+dHKzWINZg8QQt3R5s+25p4uP7KxE0ulaw46KxF3rSfDmyxGvGj2rlSlDbq&#10;iMK2z9aLLJqm26ijrVyeQpEjyjyvdsg9/wDcVQnFXRiNTcRLPKKvEtFvjMpEUHZStyT8sED6GrKk&#10;6usLUGBGLggvN4bjtqPLhRxj6Z2qei+N6GOtfQVkzQW2A6Z6i/GFAWua4gDAUNe5Gm7zxDasoYnW&#10;S5O8wZkpCmkOnuAoewzvVh6Xt180ohyNcpaJ1vb5lIkuqw4lOdgo9Dgd/wDvUgm3WfWsOFcUobW+&#10;yUrbeSN0qHX+dPdWIkSbU+zFSxIdKSFR3hs6nunrtmvTotj7OaQb9R2+XPuo2sLbuKd/FtOR/HSt&#10;KmsZ5knIx61U/GfWttGiEKTKQhcpY8NpSgFqSCd8emRWOHN0eZg3WzXIqgMFKxHU8dkJOQRk4zjf&#10;8Kp37QGj5UPSdmu6JBcZaQpkHJG/OojA9wfyqWV4hY50eSE0vJsbJ3wdlpkcRLbKAyQksA98K/7V&#10;Qn21LvL1dxMdYhoU7GiOhsrTsgEbYJ6djRhwx1jcbJqCA/BabkvhwYbeBxuMdj71enEnQ1sY4Q3G&#10;RcbbFfubiQ+p8NjnDyljoeuASazsmrNbTspm33usPYXVkRFzi/8AfCqPQ/E9ei+B71qb05c27jJY&#10;WhM1ASGBlOArmzk4J3GK590PGvWldSqvlg+IbmYUjxGm0uDB6jCkkV2BxVujml/sxW+PEaUZU1oI&#10;S2kZKvb64FQf2Sbizp/hc/NntuYceCHDynmHU4o5qelRVTRV1MhAj7Y9L3zZUWyBvlAFyuWtbXe8&#10;3Ce/Nnx3GZchfM44GUtqWo5yTygb1Xk5xSFqDgwruCd6+i7upbTrDTt5urkNClxFLQgPNglIwSMb&#10;bE4r52a+V/51LU2gtILiuVJ2IFeU6hpVBTxMqqKbc2Q4HJ9Tf3RWkfuBbZCl2loCVDIPagqW6TLB&#10;Tvv0qeuHOokHf61BuMgvpCtkk9R2ptKwMVmQ3K+lH2EeE0JOmWb9d4KStzBbS4kEH0O/zq7uIDEj&#10;SeqbXdotwCNOokgvx3AlKY6l7FQUBnlO22dq4/4PcQ9dcEOHsW9C4xdVaMITiE4+W5DJUccraiPf&#10;7u/Tahnij9oTUfG5qXEEw2yz4VyWpseYDG3Orqo+/T0FFZ6iMM8Ng/smtLWjyroHjzxWtPElxvSd&#10;lmyJyPieeU+1/lFKRukKO53x022Nczfak0NK0YbLcmHnkLjhKFoJ2bdPmA9ttv8A20OcKNU3OFAU&#10;G1BMptXhIWkY8qOg/Oj/AI0/Fau0rDmXy7NWmG6fiJAcWlb7yxkJShGc9zv0GaSCopnQTNl/zBay&#10;N0wo/oM7pT/MsNv2j+6gNcccLXxY4M222XNt9jUEFaWHJGMofZA8uTnJKST17GqhvmnrVCsgXEeK&#10;nMBQPqcdKiE3S2w/EjqfeaYA8ikNpUD1+9k0NvXZc5/lafR4CdhzKIzQZsMsr9wJA5WTfIZHHcOF&#10;soPpSl1KCOQ9SO4pza5TjsgcyiBkbZpF+T+4S0F+JgdR2rSI4WHAvtV5wu03ClYLWVkpdzbQM9qq&#10;nWLhD6wPWi5rUAEfk5wdu9Bl/Cpy1Kb3I32pKW/iDcrLjcYUXYLm7EmtK5glPNvkZFXodc3R7TzF&#10;vVJJgJPMEIPlJqjYdvUndY96ONG+PLltwio+Crfz9vlTtSgins9wHlyqDoxIbFHUG6IdQG0q8RZ6&#10;Ap6H50hfIMHVtmciS7c0zNRs1KQnw1jfuR9765pz+yWmX0NolNNEnHMvYCiAaXLL7a35aPAXv4rB&#10;8T+lZrc2J4dC7P2J5hc22zIVN6chz9M3JyLN5ghIy24R2+dDOqFiRf31srSsqPMfD6ZNX/edLWq5&#10;ktvpfWydlOEAZHr3qMjcDdP/AObGlyElRzglJA/Ki8OpQscZZcOItjhK+nke0Yyq/wBNXmVCZTzH&#10;yEeZNSd41c5NftsKCwiK/HUVhaVnnznPy6miC78LZNmCn4z4lM4JwBhQFAa4S4+oI7hBSs5R86fG&#10;KeocZm5sofDc07XjKnbZBlyHvjFujmySebqa1ubpfVjlKcdSRTwyfgIobUfN/FUfLntrRytpPrlV&#10;Vm7nP3EKVjQwWUlpq5Mw3kpe2GetGd1dts+AeUpUSOqT7VV64MlaA42CUncYrRlUtlzcqT60phBc&#10;XA5V5k+0bSE01BbAiQst7pz1FD7kcg4Io2Unx0+c71FTraEkkbUQhnsNpUZIOQhlUVIrUMEjHair&#10;T2nmL3O+Edltw3V/5SnzhCj6E9s+p2ov1lwcuejtLRrxPabbjPq5Wl+KnmUe/lzn17VcfUCMtB6q&#10;JztqqxqzqkdMVh2xOI6pJq0+GnCHU3EJbi7JbHJbTYKnF4wlCR1JPYU9k6R/Zlxct8lsCQglKiOm&#10;faqktf4LrFc2ZgNiqZhtORnwkjy5x1xR3b9KyrnDLkdlx8AZISM7VOXDhwtBKlMqSD0UU4BpO0yL&#10;poZ1xbTfiIUgpHPuEn1HvUkNXHVfVyrRIcPIVXt3hO214lIKFA+lREq8CSjkcT5qKtTXRy4SlvLa&#10;COY5IBoZYgNSXum5onG5o5T9xbysQGFPEAZKaJItnAZ58Ee+KXtlpRHayNx+lLy7giOjkHXrtVea&#10;Xd9QqQOc7IW8FhSkeGSMdgTtTe6I+EV4SyjfsCD+lNf2ypDSkoTlZ+6r0pofipK8vr50ntiqjWvv&#10;dxsFC+dwNglm7G0R8S4AlCd896kJlojXu1JlNJAdIIWB6/3+tbOx5MiAG0pcdSlOEpAzgVIWKIuN&#10;FLa0qSFDcGoXzODd27IKhj3PdclVJNhuQppRggZqSisBxIzk7USartSQ4XQncGoiI2kI9DRltR4s&#10;YcFZtYpWJa47o8x5fnWVR2Is9hLeFFR7U/hW5Uo4Qdz1qSg2FLE1LrpCiOm2QKpvnDSdzvko5YX7&#10;dzV0Lwm09b9fPMWCcqNZVvIBjSpQJ8VWOm230oW+0Bwbj6QuAtj0GP8AGMnC5cR8ONuggEHGAUn2&#10;PSh2zaokQJ9vDSlEsvJVkH37V15xt4c2viHwcja7t60RbmhvklNOLADpSCAc/wCrAx77bU/4foWS&#10;mQX2uyQbmyEE+C3c0Z6r50/sF+1SXCwSBnpVmcNuHMzU60SVguKKwAgAkk52H9+lJ2CyrutwbguJ&#10;y689yE4zgZ9a7b0DpHTnCmxw3ocRVwnKThT5Pl5z6A/hRaNgqWPEj9obz1PyCueKSwYyUe8FdIL0&#10;ZaGZagFFSQoqX1QANk49asTWLLuodPy31RubDBwOXGTigjTx1JeZq3nmUtxyrLaUjbP9/pVr2H9o&#10;PxFRZ7ICCMZHQ+5rc6S76OwRxxlrW8X6+vzQ2VoIy5fJDj7pK5xNXvqlMnJWRkHAz6CvV239pX7P&#10;c/UVxjS7VGbdaUvzJOxBwd69Reb4bbXyGp8cebPICazUGwtEb2G4xwUpeItumt/BoaWGJDoEjCcE&#10;J5d8/WomFoW02m7xp1qi/DvNt8q/OVJd9Tj39K6PuFrjugx7xCEeD46nVhLXKSTnbP1qq+IyLFpW&#10;wT5rMoshJAZbAJJCjjFWIXQ+WMCwH2G/3L660zUGOY2kp2FrT0GWm59P2EUcKdCWHX7L0slkuxsn&#10;wmQAoZGBSNujK0jq10yIqFqQr96y8n76cY2+n50J8AdTW/S2rYibZOXLgS2/+KWhORzZ2yO2M9fc&#10;11hd9L2rUAQ7LjNukeYL6H8ao1UURqmzSi4ANv378LA/EWpnTdUfDVgvhc3AOCO+D6qhZ/C5bd7+&#10;LtAWxpyYyl1ZbOFRgThQSPTv7VduhNBWHRtv8OzMpQ04Aouc3MVe+TvTfUuooWhrEn4VhLjTfkDa&#10;emO9ROi35s+wPXWzyC40+tajAkjyoOcYQR0Ge29BYZqaOSSjgO131iPfqvLajUqp8H0driIScDv2&#10;v3shLjFY0xnlym1ILMxSjyD72Rjp86AdSxGtD8P0X1q5LWq4JLTsZ1OSAenL3z2+vtVnaruEPWOn&#10;pkeW3+x7zakh1hh4jLuBkgHO4NB1rsUjirZwp3w4LNu5kw2n0gh1WPMsH8h/uKmZqEdZGY6R43jF&#10;7fV9SvStP1SRunQRuftcHWdcXFrY9xwub9fT3bnYraQmdGT8Ul5SpDSkoyAehPU4NS1q0zcL84yz&#10;EZXMcd3BQn8zRrxF1HcNRaenaPnQEIcgJJQppvCitIyOlK/ZM4pLksSbJNtvN+zeYiaANx/pV8qw&#10;ms0sun12+ofuDwPN9yxXxXQV0dWJ6sglwuCOo6fcn+ofsvPxtIMTUyQbkRlUfA5fkPfrS/CjhPqX&#10;hNxAs9ycw7bJo8J9bByAFDYKHbfG9dRzIsS+2BtS0lxCkhexwRtnINDVpkyrddxGkEyYTwPw8rGQ&#10;Sn+FY7EevtT2PbRyslHH75WHkhFwboq1PY0ag07cba4VIRKYW0pSTggEEbVzzZ+GF/1tw2KJskuX&#10;KxyXm7asnzFsHCkKV33TgemBXQ6dUxgwsu/u1pSc53FDnCC8puul3nm055psg5xtjxFUfm/h+ps8&#10;KQh1+AnkXI2nCprhpom58RkM2u+OPKh2mQrmQ9uSrO6D8q6MlaablwmoBHJBZTgMpOOfHQfKkNK2&#10;kW263V5tCUtS3/EOPXAB/Spm6zEWx3xDskdSds0Jp6OkoaQ08kflP1r9bHHyT2N/qfyuOvtOW6fq&#10;OZB0/YYCoKbe6UEeJgvKXjbPt/Oi3hPM0/w30Ja4j8d6fc5cluGuQ0jJQ7vzIOewxRjxPtOmbc4N&#10;QXiWtlMlZWlts5PP2UKg9LawskmWqbEgvzWmnMh0o8qXeXYjPQnGK3VTWsfpGyOEvjA4HBFvXkeg&#10;uvoaGtFR8Pw0sMTjCwXNsXPa55z0RFrfV37Hvke1R332fFCVSG+UOZQf9I67US2GHYr5bocq2lLz&#10;DGVLbUDkKBGfKeiv6Cq5YevjPEGfd4sVuQ4tYLIeRnkRjYY+RFWHoa9fGXaUl+DHjPrdUta4+yc8&#10;pyD718uaVqNIyvdFjdISA0sw3OLO/EYXis+8ku22AugjWOv5unI7syyurW0X1IcYkoKfCTkchQfS&#10;i7RXGmzrsUBnUEwQpdw50BTif3eU7ZKugzjv71F620Yu9TLlGCj8O/4ZaSykZSebJ+mAKru/cHka&#10;wsCLU1c5FvmtSVKYcSPIgjYpUM7g7/WtT8HaPqY1SSr1IEQncLt+rzztvgeiOaPp8VbOx1cS2Ejk&#10;ZLe2OSLreXxHuOseIN+01ZpcdMS3xXE/ENEqSsdRg+hHaiPTvHBuVbo8dhmO/GjsBLiHU5JVgc2/&#10;zyKD7Pwda+z1pi4XWa8/cps6MtCiyn0OwHuc1X+idEXzU827Lsw/ZkN1pZbclkhC3FZKceg6beua&#10;+oIYNPkh2Afy2gAE4v0PqvaG6do1XE8xkeBGAGuIsCQLOPf2V+aD1lZVWCdpNUkpemKcEdDX/wBj&#10;leds9epyDvQE1cGOG8O52y8MInLQ74aYzoJScjIUn0PrQ9B0jdOHWobTFvmTcnmy8zJZPkPLj+L6&#10;ij25aHXxjfQpy4eHOR5CrAxjlJ5vnnA+VAdR0TTY5Iqvbvjbjvg4+Y9Fl6n4f0ehqmVhG6A8kZHN&#10;rj0v81VyeK3h68uMZiMF2d0R1NjuhZSkDA7bkj6URv8AHFFk1lKk3+Oq4fDRQtLLo5CW9+n/ADbf&#10;pQxpbgu/pnVV70/dQ+7clpbktTcABtAVssEnchWOnpUg9o5q/ouSdQNpfCCYrcw7E4zuO43zReDU&#10;NIrHGGNuGAA4I+zA+5b0P0CsdaDzsa0NuME8C4+wg8HCj75xesd9lR1JY+Aj3FtwpUpJJSc4SPx2&#10;pGbMvOkF2yTa5biVSmFtLKSQXASNj8v51EsaPs1svEGK3DfVcA4XGzgqQQTgBIJ9T2x1otssKHpr&#10;iAy5q0qjWthYfUt7PIEncfTOfwrOaxqVHqTW0NBnNje4II4wvP8A4xr6Orp26Vo4L3F1j3BGQO5u&#10;PVHN3lStKcHLRaZqD40lbkl7zZcSkqyMfVVUKrTU+8y3HYgcfaQSVc6unoN6tlu4O8UtU3i4WaQ3&#10;cLPAUpDuHMpDJUQMf+3GwoV4kT7lonU1qtdqjJhwpUNIW4+jHnUnJVnucYrIu+GJZfiINZUDa6MF&#10;zTyLYFh6/qs/D8AiprYqF01nbNzgcEdbW9u60sd9nwNNOaYvCnUxEO/EW6cys+JFdAJHKe3/AHqq&#10;uPXGC8a503pdu4NOIvllU8y5LAwiQ2rl3I/1ZT+vrgdD8I9HQNc2N5lMj4pxDw53VHZRB3xVZcTN&#10;Fwpt1n2NTCmFxnjyLX1z6/I1jfi6hh0iqDBJcEgH1659lh/iLRxo1e+iheS0AZOD++yqjRN3RC1J&#10;ou7y4J+DfuSC5sRzAKCVEY6kc2a7C+0/cLDD4cOPrkoF4acbRGjcw8TzYzt6cuT9KGNWfZvho4Ua&#10;Zu1ic5J9pQqWgu7oUcc+6fdSRt7muVdS6zvGudTSL/cnPiJryhlI2QlIHKAB2AArPufNpERiaAN4&#10;BB9FmXvcAQ8XJUvAv0T9oxGpBKFueZPN0okuTxxzMq5VAZBSM1Tt4kJZc8d5ecDKQk0a6T13bLlZ&#10;G2JMlbdxDgaCVJ6jGxz86Iadqj3N2z9ev6qq9o5aFcPBDXMa2ajdYmOJa+JQWXml/deST1+Y/maq&#10;jVXCFN61xdDaZCWWlvuqbacPQAkgD2xRnpnTzqbkqc7bZE1tgHAjI5iFEZTkelJ6Xuc1nUsGUGEp&#10;fEoN+G70UScYPptVmWeCokMLwccHpfm1+E5oeW+iKfs9wImhjLjyY6HnlFJck8uQnPofxrHE/VCt&#10;ZcQ2Y7EaQh5kllqUxkYQDsRj6mmdyu+q2NSTo0Gy+Gw2+oKVGTzZBUDn8+nvRvxR5onD+3aksrTc&#10;K5tgtS2lIwpLiPNjHuM/iKA+BHqdNIInkbOR1U7C6HjHqiThta74Y7s6S1+2I8NwD4gHK1jG+R3I&#10;qw2+H0bV2l7vd7TFU89JaUhuPz8mVDbBJ6f7VWv2MOJki5TLnYLgwOaa4X2nT90nACkY+mfxrq2F&#10;GjabW7HhoCW3D4ikDso9aOaPp9JXRMqXm5bdp9D8vREGPMrvF3Z/NcJcReLfFTSt4ebmWq0xgwtI&#10;RFWy4edA7eJzb/MDHtQRN4ysaw1XCnakgvWYMMpPI294zIcBJJ2AV6dq63+0LFt9zt70xvwJHhqS&#10;08wQCsKV0I9N8VzFxE+zLfo0Ri4xFRlvKQlSorjmFnm7J33+VYGu0+li1CZzoGsDf/UBtcHvm1+m&#10;UjwHG0hV42P7V/DO0RxBh6hllLgHKy1BeSoKOOmU4xnNJ37ijddeX/k0EuQiMGgl+7SQoeH68iVb&#10;D54PtXMfDbRl4t+tY0O5adfhOugoD0mN5D28pI/T1rqm/wA2LoizsWa3oQh90DxFIGPnQ34h+Lqy&#10;kDKGiAbcAttwB3GUtm5JOAqe4pWa4WN+O5cL8/d3n0c6lulWxJOep36dRVd/4yu1vV4TE9a45H/y&#10;z6gtoj0KVZBo8+0WpcZ6xqU268FRklIbSSc5Pp86oG9XCZHbDi4q22ugUobj6Umku1GthE7nucXc&#10;nKaQd1mjCsu08VrFb5DcuZHctdwjqC0mKkrZdI7FJVlOT6fhXUvDfjHC4w6InpDLYdaCkLju7g+h&#10;3/Gvm5ImuTHlrIzVicFuOMjhdOkR1MIfiyhhRWSCg9lZ9PWtvFNMNgeSbHvn7VOx+3BXc+vLyzw+&#10;0PpnUd+CpMO1PI8SPHQFbLBAOD1OcfjUX9lh5WtYF9uCorTNpelKMSIB91Jzgqz3wcfSuPNQ67n8&#10;SLXcVzJzr6GP8oPuKUlISBygZ+WK6e+xtxFRM4eyozbKIj8R/lUtStlJxkEfnXrEGuUrGubIS0WG&#10;Dc3P3oaQBYo01jpsaam3W0WCHJkyJoWt8tq5Wm1FJ5frnG3pXzh1gh79ryy+CHA6oKB7HNfQvVnF&#10;nUGqZ67HoG2tT5iHFmVcpQw0FYIPKR1x1ydthjNcE8R4khF8mx1o/eMLPjr68zn8R2261mdaq6Ka&#10;njjp8Fp4sAADz96J0bdgJPCrSegb/KoQoR8W0HFFLZUAo9cCp2dlHMDuPlUMtlUmQEIAJJwPnQWn&#10;dtyrL+67R0dwLe4ncIIcKx3Qoktvok+AuSPAeGMbZwBscjp71Y3/AOqTb7ZowR4KnzrB1rySmlo+&#10;Hi+6lHIUT7HIGKq37ON7v/DzQcqDKgR3jcRmzS3wFeC4FJ5we/KAeYD1z61P8Q/tNamgx3bHe5sG&#10;yR3kFGbczzOrx1O5UUgj2Gc1q3/EdJb6PDGBJa5s35Y6ZQ58QD8OJCpbVnDa78OZH7Cb1laP2ilx&#10;Ty3oeF+GSAClSinJIx26ZND2n7FY29QFy+3IaqdKPNLKnAltfYBC0jOD+R29KgtU3SyHVMMQpkp+&#10;FKXh2TNHKrmPaiYq0jp2AJTrc2fKV91DI/E49BvWFqZppn2jBG/iwz8z0TtxDrHKEuKVhbtdzeLT&#10;Kn4LjISw6GgEo71T0RgocUcYGa6a1A+HIBL0aQtt1vAZeaKSEnuAR+dUJdrUq3SlIwRvkVeoJ5dp&#10;inBDvXqmPYWm6Zsq6Zpy4tKU02QkitnFFe1ESLlSNNgkXFEqxTmIkhYJTnak2mCtQ9ak4sbGNqR7&#10;gAnXJW7likNQkyhHUI618iXMbZ64zRboOG+0HUmMshQyl3k6Ee9b6ZnB9hVslKUqM6coGchC+ygP&#10;72zV88JftMWvgjoG+W646cj3a4Yzb5C47a+Vw7ELJGcYOdvSmOYyWK0nDvxUpaC4FuPdUBcW5Dc5&#10;SlKWk56KqUsV6Wt4RFrTzE4BJwM0E6i4kXPUV9l3OQGgqS4pZaSgJQMnOABTe3agdMtDjjCVJB2D&#10;exodLQktIPThICAeVdF6jT9NvoZnoLBWkLQSoFK0noQRsR8qRh3ZLOVg4V35TsfpQl/iWRcISYzy&#10;VOstgltl8k8vsPSlG9LQ78z8S9IdsqmxzJeIKk7eoTvj3xQoUUbhZ7rJRI8HAujuTqVpUBbiP3pS&#10;N2xuo+1AGoolo1CiNLiyFw7mlxKVwpLZQVLz/CRt+OKeWqamO6qM8tDj7HlS+2oFDqe3/ek70WpM&#10;63PgFSkvBJ23+vyp1K00Um2x/X0SSnf5uyX1XwrvNpgIluwZMJC0haEPA4KcZ6n8RQKYqFZacyFp&#10;+9vj6V9arjYbHqrg1ZLe69GmOOxG2WVZBUVFGAEke/v2rhT7RvAm1cMb5+zYc6S5cEIS64ss4ZPM&#10;AeUHOScHrjHvWnqIomQtqad4LDa9iDtJH226ZVHcXGxwVX2jmm5MPDzGUJOArH16/wB/lT67WWM6&#10;6eVrlHbah2ya5nR7YmyxWm2kLXhxZTla1HbOT06YrpEfZ8vU3Rdpu0R34xyRHLzjHJyuN4J6euw3&#10;+tY6obJFM0nG920drngdgT0VlkoLbPwuZ7pahGJUlPl7EUPT8pG+ACM9KszUFtXb5LseUjwnUHHK&#10;4OtA+o7Z/wAE4tvBKDzAg7EGi0fiRSeDOLOBsbp5bcXCE3lqATyYClK5Rmi16VN1C1FZkPrWlpCW&#10;Wkk5CANsAVDRGmHA3lvdP8Wd6NrHY3lzoaQ2rw3/ALigOvrRN13N8vRRhpAuSr/4QcWHOHemVwfD&#10;YdYDfKEJSEKcBGCDy4zt3NCps2nL7dZF2MpxhLyioxCD4ravY4wam3eDF1hWldwQgfBMtpWp95Qb&#10;GSNwArcnJx0oVi2+fLeRDiQ3n3X18jSG2yS4r0H99688dBIyV8bCQ5x49+wPf0QeSRwdsAUndLrP&#10;MFiNFnuKYaBT4K46UDGdt9yrPfP51X2o1sMx3fimyknOeUD/ALUT6qteo9CqSL1ap1q8RPM2iWyp&#10;HMPUZ6/Sqe1LqKRPU4hTpLZUVcvajNJp1RBLte3b9xUtOx8h3cIUv3guvKLCiU56KG9MbdCJdCuh&#10;pd3DjmetS1uYARn8q2JeY2WRUHNlKQmv3OO9Dl3iqEk+homiggkY2pC5Qw6QvpiqEUmyS6tbjtwh&#10;xqKQOlLNOqjKGAD6ZqR+E5B02xSDkbI6Va8QO5UVimcq5SZTzTaFqHrg9aILS4sICVqJPuc1ppu+&#10;jTjksOW6PObkteCvxkZUlOf4T2PTf2Faw1AulSEqCM5AV1FJO1vhjapYxYpe+QPiIxOO1AYZMd9S&#10;CNs1Zqk+O0QfSgy9QQ3JKk7AmmUctrsKlckrfJMZYUKnYsgyjkdfQ9agGGcpHU1JQgptYIyMVLM0&#10;G56qaKUtNjwppOYTvjKHMgb1ZDP2mrpI4Xu6LfQ26wmSHg86kKIQBskD5/P9aAUrTKhqSsDOMUJ2&#10;ZtiNqJSZzTjkZYOPDGTnttSUUrmFxabGyrVULB528FGegNcm26oenN2/49Y+5khITvuf+1do8O+I&#10;XD/WNngi7anY0pfWVFRg3o+Cys9uR0+RQPzBHpXJmndGtoCpzEcvNLc5ufl5VIyNgR2/7UYN6TkK&#10;bYQqMZrZUAWCOYqSfQdzvVKPVXUtV/IF74t3Wakq3Ml2EXH2L6JaY1vpO1w2Wjf7U84EgczUxtaS&#10;fUEE0awrlCvkUvQZLMlonHO0sKGfmK5L0T9kdhhTFwjyG0xXAlfIpJSts43BT65966T0Jpm1aLt3&#10;wkUrQtRBcU6r75r2yh+lOh31VgewylEm42DLfNTLrjSMtukOYOwIzivU1uTsVl3xFryg7DG9eojZ&#10;/QKUbeqc/aE1TbrZpn4MvtIuSlh1CFbEgda5KhXd3Vs9UItJU6OhAyDvXXfHLhtbtaWR+4vHwpkN&#10;vCV+o9K5m01w8uGn5j0hslLSgSkrHQ9qrUJj8G17lfTvwdUUMWlO2u/mA9e/oeytPgFpmJpuTLhJ&#10;trJkKb53HOTfcnr7VebVvTg+ISrO/Jnyj6VC8KdLuxNPCdNQ38bMQCVo/wBONt6JGiUrU2rZadvn&#10;UMlT4shaeV4z8TVBrdRknvfp8xgoF4naVf1IxbIcX92Fvcq1AbJTgkn8ql7ZAg8MtKKCi4uKx5lq&#10;I5jv1P50VJaBI9vagzi49cIumHG4MVUtDx8N4JTkpSe9Do4KdlSZrWe6wJ9B0QbT6f6XUxQOPlJ7&#10;29/7KtuOun0vabTeoQD4VvGeQd0hW+/qB1pr9nme3frUm0TI5kMQ1FxD2NgpWT+uTUDC1betEaQv&#10;sm+NiXabWyUMxXx5+ZeyQDUH9nLixN/bM0XK1phw1AOHkSU4Qc4Iz1x/Og081HT1clPBcSuybDFh&#10;nPqecLdVVPHTtloXHdMLFjhxYd/W2Ed3HTjXDe9X7U+o46ripCSuK6y1zJdQdgFeih09K5DtPEJ/&#10;SWr7lOihUOJcn1rfa5c+VaycfTNfS5DcHUtmbdUpMmC83kIUMhaT/wB65h40fZQamLeuelUJKU5L&#10;kHO4P/L/AEoTXRS1sbWyO3MHA/fKwFZWVVS0eK4usLD2HCsvhVxYhagfiwUNkQHY6Q08k8yUqx0N&#10;GsWxzXy54Ck+GHiVZHUjbI+dcecEbTqLTuvzY22HWHlNKBjL2GRuCAeldkcOLvcJkaSxcGFMvNLI&#10;JUMcx70F02uinrjpVUx17Eg28p62v6dkLju5oDikL9pox7Q/IUoZCCVJHsKAOByZll0xBhPyC0l0&#10;rdI7+ZZUP1q7rzFTOtcmMrbxkFv8Rige+6QXAkMOwjytthKeUdMCoviLTqmgnhr9OFg0i4H74KnD&#10;QMBGEDTiYyOZqS7yqPPurPWsauajO2jw5JUEkpBWnqBnfFP4MgNRWW3FAOBAyD+dRusJraLK8QUq&#10;XjyivQK9nj0r9/Y+vRPFgFzH9pFmR8cG40gPQGW0pQrOQEkZz86sPgg1Z4HDSFbLqlk3B4fEtkkE&#10;rV/DtU/cdC267aZT+0lIblPcobOPMfb3qOsfDFuwy7f8N4jjhB5RIOSAPu4PYYo7R1jX6bFFO3a6&#10;wuAPuXr7PiGgrNGioHvLHMzjrYenr9qj7dc1XzTglOXZiS/HWWZkP/KdCkk7Z9DgCiHSVmiyIiJj&#10;CnYjeVB0JcC0g465H971XmutPRLHMlIWxyTnZAKW21kgpxkqI+ea34P6ub0u9Jh3KSh60yUqf5CP&#10;MwUlQJ9xt0ryHVPh3TtW1F9TSDw3sGRYC55zZMloaevpXVdISSM7bW97d7dO6K7rrhej73EQ2w9N&#10;fL5ZIcwEqQocoUF9MZxVX6gu+rLcbwqCttNxiPiWY3Nnw0Lcyc/Q0Q/aAhsXPh3cZNhlNGWxIbkt&#10;sA4LiSRzBP4g/Sq54LWi+3G8ypd3wgOJSHHisrWtHVIwe3b6V638LU8NPQeQja242m5N7357ZK1u&#10;h0lMNMOoAAbcFrhk2IPHYgnj7V1zAv8ABv8AYICZzSXBJYQ54bqMAq2OxNUD9r7VMjh/abFHstvZ&#10;ZguuKUpxvyguYV5VAfiPrVpStXS4URiPHaZ8ANthttxOQADgn8KgtSau0lqu+Ro1whqlyED/ACJD&#10;Z8NScnCxnr1NWqGKop6wOezdHk2HRZLQoJdP1JtVLGZIQSdoPp9i5ftWq9Ya4ixmS07GtzcZXiyn&#10;xnI78nTHtVm6Lnzrfakm2yHXHFHlWlz7wPrVruaNhQG4z81KRaH3AEtNboQF9P1oA4u2p7QUFNx0&#10;1FV8Ih0odXHOVZI2I9s0SfrDKwfRmNs1xLQegI6nr+V1v5NZpdXeKKGIMDyQP9N/U91nT2prtd57&#10;l4vfIuTDYLLiEo5SGxnqPf8AlQTcmZU3U8eZGnvs20ulTzC/8sg5xsPTPSg7TmvNRafu0FMnmfcv&#10;bi0uia2QOYLwN/l7bZ+dX5ozhw9IkNTHgDbnEFz4MbraWRkA/wDKTVSs07T6emjiqpRz5SDa7gh9&#10;VolLokTBVPvbLSDYki98e9/kom2FqFeWb0iI3JkxEFhCFfe5lEEEfgKA+OUXUes5rTclhcALZCW0&#10;R0/5wzuCOtWbAE+Zpx6bHgtxZmSlfPkFBHlyn16Zou4R2CZeJ7b1zaYeRGyUOcvMST23rAu+IoNL&#10;10UkMG50mS71ti3THdZn/wAQ0mham6ZkIc/knrewtbp81pwE4Q2Dh7peHc4y34cifFbFxjSV5ClA&#10;b5B6DOfpVd/aV1BZ7gli4sx1+DAdXHwU8xUSsJyj22JxVz8S7FHflc3juRXHAEkJGU8o9B2NVZd7&#10;Y8/G/wAN2+2x76tyUH0Pu5HhnPMecj8MVfqNZ06mf9LqiXyR5sL7ueMc8/Yq1DrdI+tOs1kxfIDk&#10;XsQOLX64wPRVLwf1vKh61jWVmG6tFwJajOsHkLStyVEdOn5ipbXOpo9m1vOvlyiIKFKDD0VxX7wq&#10;SAkqH4CrStfDyVGkxrvZ7UhnUjZKyW1gNpUkYVygjvuMe5qSvPCGycXrbNm3qE5a78pADicYKXB1&#10;V75O2fQVkdblp9ZqI6mmpizc25JFg4/qPvWZ+MdVodbqmz0DNpt5r9Soa4cSrQ/wbWq1y/3ankM+&#10;E595oLUMpUPr+FURoThdbn9P60jPMeLcvhnHbYE9SEqI29xt+IqxtccP1aY0kqI7F/4Zktc7iNg6&#10;pPQn8R+FGWiOGs1jTAv77amJSFJcjtJOOZsgAj6gn8jWE8Ks+Iq1lIyPbsw/pYdCPy7rCUsX0mZr&#10;H9V893NLTr5fjC5Fpc5/CQ0NznOMfjVmaN4OzNHPyL7fLc6m220hTvipxlW/KPfcVasOwtab49GX&#10;Gt4uDRkh4tEnAB3Vv2wc11Rry5aRuWnnmLs9EjthlMlUN1Y5nCMlIx1O47elVtZJoWvp43i4BFr2&#10;J6YRBlA0lzSeLrinQXFjVsjXIkWlppllbmXWFN5b8Lp5h8u9XhxN4FfGss60tqW27i4tp1bCf8on&#10;KR0/D8akeF/EDhzd7jIK9LSrNOR+5cJZ5klJ3B23/GjviFqiHZtCqhQ5IcZQtAaVnBKOYYB+m1EN&#10;GqI3UMvjnAaXBtzggdb+nVUY4/Dde9wq+Yvtx4evxr3cLI65bEFt+YlBC/3Y5go49R5T78tB2teI&#10;1v4h6j1C7ZCF2lzkkAJGBkNhPNj6flVNcQ+L2qNWTJENyUtmElKo/gtHCVJ6b+5rXREJelNMvy1I&#10;eSxKQqL4x+6FHoPn1qWgrWSVDWs8oN8YzjrZVZZN7SG9EVfZ2dv9s1nFu0JKv2fEkAPrUMpSk5B/&#10;Imu/k6jtTdtXdJUlDTIQVlxasDAGT+lci/Zi1C3aJM+2yGUvwJSFFQKdwrHX60xkcSf2c9K0xOeI&#10;s6n3FsOub8iSThKie25ozTx/wKkkmDgd2c8A8JIZPDb7r2qL0/xQOob7Y1KD37RDsYJBPMy2nlGR&#10;77n60voC7O6uaRLusmUm+tulDUVWeVYCdiCfr+FHvAtdo0tbJnhtNTkOqVyBtPXftVeW3VUvVmtL&#10;ncI1lNmYtUpacpO6gnKeX0rzOshjlpzIZxM57juYMlo9D39FdgmaG7JeFbXCW+TZbFxVc1GSwlp/&#10;wY0lIUEOJ3Tv8hVZ3ibIueoC9IADinMYHQb9Ksax3tcyyqlQo6G/EUWVKXthStjnHzoHvWmZmmrz&#10;FS863IZewUvNHmAPXB9KxlbE80kUh4aXAE4NicC3KbUB2AOFpx10XfplpsN4t0N5yLGjpUt1rdIw&#10;SfNjt86JNLWrh99oDStviyvDbvMYJbfajMlDhCeuTy4+vtUxxZm3prRcJ2JLdjRW2UtrS0eXxOYb&#10;jI+lV5wRZuWnL+i7/DKajOuBHOpOyiTvivafh3VqOgpoIYGkG2STzcc2UUk4a8RPGEG8bvsYvafC&#10;rhprL1vxzFLh8yT74/Wubtb8EtXaFhC5Xm0OwYTmCl93HIc9BkHrv0O/tX1WsOtomoLi9bnW8ub8&#10;rZ6K/Guefth8NNV6+0+lFvaZatFtcLz8VtagoHoFK3wQN+gGMmt3LR0c0bpyPNbFsXPqrO3dbacL&#10;g9HEiBamvhWrauWdv4uQZ/A1YfDXU11u6nINuiKthm4Rht0/cPXIAHXJ/E1WsPQD0u6KCEpQ0wrD&#10;mASTj0rqb7OugG5Gp4Da0ZUVJUo46b1mQ1k4JkH1fxCYWDcGNXRLFoHBfgVLmx0AXF1jZR6lShgf&#10;mc1y5qnhLOdsjMbwPHujrfxcvutbrpzyDHXCQNvnXWH2hdRWqG1p2x3KazChSH+danVAI5UDYEn3&#10;rkHirxNOq9fNxLBKfXb4pU45LZSpIJA5QAodRj9aG1ET6mzGGwvk+3T7UTlaBHtBVNa24bTLRck2&#10;5LSXZZAK0tnIbJ/hUegPrQM9oW6qvDdvitGRPUcBpoZUD6VeMqzi6tOuqClbc3NjOfeizh/ctG8L&#10;7Wq/3R5Ds9SvDbSACrPoKvECnaNgv0tzlNjYXgAnCpu4cBOKEHTzt2mLdiWyMC6tL04I5c9SEc2d&#10;8DoPSq4buch51aVXB6S6NyVuKUPzrqni/o7iFryBHv7gXY9GTiiMht1eFrPLzc3L1wQDv02Heorh&#10;7ww069bJNqTOt9sQytPxN5nth4FJOyCMjCQrB/CkFY+KTwHgb+bDoPUqrM+JjgxtyuZb6ly42lTL&#10;zWHWj4jL7aQTkdR19ParJ4TcaEaMt8l5dqi3K5yE+H8VKJ5kIOMpSM4G/pXTTP2RrLrGE5Ga4gwr&#10;qlG5TaGGCEehylWfaq74WfZ30ba9Z6l07quWpU21kuNoceDSHmv9WevTHfvVuOVgYbn7Lply4cLn&#10;LjVxcuXETVDU15fwzsZhLKPBWoYAye596E/FkTIqH33vE5unMrJop1no+1XLXN8ftzfhWSO+tLSG&#10;XOcKGdvNvtUNItjUZHK1GLaR0NWJHMAaAMrpL2UOU8v+1bNslZ6ZpylgqVjH0p4zEwQAM1C6QNCh&#10;zZeiRUkgYqftNlanXSNDcksw23hvJeJCEf8AUQPamsK3OrOWmi4pO/Inqaead1DaJt+RbLjFfhrJ&#10;5MuAJUTnoOwPzqk4vfcsF7K1Gxz+Ali0jT+o0wS6xLaUvkS+lWW1j1Sqp/iHoRUqTHhRHOiA664D&#10;lKU9vqT+lH2veCFmuum4LmnLkpuQggvsXA8riF4zjAG2e3rtv1qr9KSLxebZItse5tQVkkuOLa5l&#10;gDbCT8t6hc95jbIDa3f8UREZa3a4ZQ3f7Rpmy6e8J1m4m/c/KhxKkfDFPcnbmz7fnTDSt5NvX4SY&#10;SXir+NKOZYHtUxN0S1bpinJMl25Pk7reOQT6in9tk/CoKEDlT2SBgVM+oYYto833Ki6NwdfhTD0U&#10;PQvEQ2QSM4KeUiprROm7rxFhvWm1eEZwSoOBwhPKkdTk7VDQ5vi45j4aTsSdwKOOEV9/wteJshlD&#10;bjr4DYKDg4yRt+A2oBI8xsJIuRwrMZzY9VaHCP7FOoJGP26/CftrZ5yz4vM7juEcoI3HbNGf2p/s&#10;86O4ZaDiao03AdV4XJ4qg6VEHIIcGe4wRj36UIcSbLrNiwN6u09dpzDbSf8AiWospSFN9woAKzj+&#10;/WqYn8e9XagsLtguepJEmC4Vc0eWPF5irZWFKBV+dEIZXzWLgucGMaW2uu7uDz9m4l6fstzs1zti&#10;47URMiQUs8ii+EcvIoJISk55t+XPf0qjvtnQJzul35U+0PiT4qBHuAVzhLeDlPMkjcHoFDofXpzv&#10;p22SpsOJZbbdf2Iy6spW4h1SGnCT/wCpjHT1q57j9kDVOjrLEvF+1THg2p5xLayhan0K5vuk42KT&#10;nfPrTotLpGwGoiZd8Z3XBORfqOpQd7XbgNpsuMLNOetV2adkFcpkLBcCzlWM7kH1r6vcCuKmi9f6&#10;HscTTdwdmXK3sIQphxvkkIX3C0ntnoQSN+tcscZfsUTbJIjvaeejyXHWUuOMlzw0qJHVBUenUYzt&#10;iufrdM1rwV1eXLc9JsV4iq5Vco3+RBGCK04MM58MWDsFzT25yO46HobZTC23K6z+1hwcuydYXC9x&#10;rYlm2BLbqvD+6kuZ2O23mSR88etctahWI8ZbBb5MggpVsRV26X+01xM4iXVUO63O2FyVHRFMOVED&#10;bMoJUVAFwZ5F5OxwBuc4rW5/Z8m6g1M/Dm2656akSkKfYNyBfbcOMkBxCRkD1wB64ovqGkHUpTWw&#10;HAtcnGR+8qZjxHZriufNK6OumqZZZt7CnF+vYfM11p9mD7Pbk7VCY16eS1KbHlRzAkeuM/nUZwWR&#10;b+DuirtfbvbXlz2nxHYwPKs9Rken9KZao+1V8FEhyrBF/Zl+5uZ64IbBXnfbbAOxUNxjc7bAjMxV&#10;n0WWxbuHHuprgmzuF2ZD0rpCRMntaoaDDFueRDjxZSsped7PAf8ANnYHOwzUZxEmWPgRp6fdQtHx&#10;LiiISEpHMDjI+grl9fHvUGqo8LUVxusvnjAAuRmUt+KoADzDcfM+npVZ694p3/i7MkwpM/DrDZU3&#10;HePKFY38p6Z/AHtUU+rUVdP4ktJtLB5XWGPfuD3VZwY3N0McV+Kt/wCI9zdk3a5vzck8ocVkAdgB&#10;2qobiFcx370RPlQdLTmUqBwQfWlk6TfuEdb6RytIxzKVsB9aibOS7dK77SrjbbUBpQSvoT9Km4Q8&#10;gCd6I0aOftDiFy44ejqwrKCN0n0rZ23w1zCYiVtt9kLG4qWWeJzLtdcqJn1k0itnqRXpuA3jvUqu&#10;N4KOlQEuQfHwelDYzvdcK0CBhJttl0dK8uKUZ2qTjNILYI32rymsnYVJ4ljZPUE6yAemadwnEIGF&#10;DFbyI+CpXTqabN9anvuantNipH4xCOnSou6MCS2SBTsxfF3FK/BktHIztTGkMNwnOyUORWex7U/Z&#10;RyHek/CLL5HanrIBxkVZe++UxvOE7YQOXrgHrVycP+BFu1QxbLg7cSPHUSppkZWAP0Oap9lGTtvV&#10;xcHtRTnbbN07Gjx3nJBS42XVlKklKgcJI9cVJRuY5xjeQN3XmylfG6QABdbaM4K6dsMBmRFg+KpC&#10;fMp4+Jz/ADztvVnadsWnZTSWmrZGYcG/O2yEY9tqxw1DV90tClNDw3Q0EvxlHPI4NlA+u9FLEeHC&#10;XzqYLawc+UbE17HQ0sFPCPDAueSBys5K07yHDhb2+wO2Zv8A4dRU2exGRW8yOqQyoKaCVYO9Pv8A&#10;FENpJQk8ywOgoPncRfipqo0cZwcFw7IH9fpRJm7sozbuojUMaWy42WULe2wQk7CvUURrTLuLYdd5&#10;3c7jfkA+Qr1WtzOpykyrXnW6PfUzIklPO0aArhwx+K5ERrohCArDqVb7e3vWt119c9P3x1D8Muw3&#10;hhtxvqD71vpuDebq27KMYtMuqKkFat1CvEYfi9s0xp9PY5zxfcCCLdjwthS6pPSj+Q5H8a5wrZFi&#10;wWVJWpKOVKR6CtX/AIaWrxEuJSvr6UFW2DdH7zJQ014TbaCVFxPmST1APvgUz1OZaraI8RDjk95X&#10;KAjqKaPiGbZ4xiNxfnqQbY6odPOMFouTz7oqk6nhxHwz46DIzgIB602OrGrvezbY+ykIC1nG39/1&#10;oL0Lo16JfXV3hJcmAZShZzjPevaglP6KXfLy1GHgsHmSk9VpwNh9alZqVRqkIqb7GtcQ5ts49fVU&#10;Q57SHWshXWK7dd5sWzymkyOe4BElBHMAUgqGR33H6USWSwWuTZXlOwWTKZbWC4nyqwOoNcuW/V9z&#10;g6+TfFFaozslTz7BOdznBHy2qxbfxCXbdNvuy7h4KrnMDIWs58NCjlR+QFUpa2tOoRzNIDCRuHcH&#10;GfZGZa+aod4rTt9uyc8BONjlsuMnRV6dU0wXFJgOPnC2snKEK+Y3H4emOlLlFkR4iJkTKpHKCe4c&#10;9QR3qsdbcCdNcRrCq62/wmbpJaQ43cIxwSsAcqwR7AfSpXgvr6fqGHP0zfh4Wo7GsMuuJ6SEDo4P&#10;mP1+g0rad9I90b3XB+qUFa8ud5sX4QnxfuTVq4g6AvVrYDd4U+4l1pIwVN8oB5vYb/jVx6UMyZ40&#10;2WgNF05SgbYqkNIXU6i+0BdXdQxTEdisluCw6OiAfvAd89ava6ant9lhpfdfQ1HBwVHYCq+kwtdM&#10;+vmk54b26XPqV3LvLx+KqDj1xnufD3UFtiW5pLviILigsEhWDjH9+1VHpXi3rfVF1moZugYWnmcD&#10;DqQU9eg77Val/tek+KN11K18eETIoQpiUpwFCQpPQD5g5rnu8WKXoGYC08l19Doy6heRg9N/SsF8&#10;YQ61JIZIH/ynHy2OAR3+z1T2v8M3cFeWi+O6rq0uPqR5qHJj7B9CSAsd9uxFC1540ynNTLj2iQLl&#10;EQsKClnKFdMgfpVOXbWLTlzcHhBGSApQGxPc1PWWfHVAkiMttieUZYeAHkPrihVZq2rmljY6+7F3&#10;C9z7/wDCe1jHm7cq7IupbrrfU1pkXGV+y2mXUlmG0cjPTz/PJq8eSWbj4sp5pTLKk+AlPlKPXJ9S&#10;a5R+zlY9STLxKemOfta4tr5gtWCG0dj6ZP8AKrXN110/PliCExwyVF5TrYKUEDGPnWq+F6bXauGY&#10;VFR9ZwN83GOlx/ZajSNPNa55btYAOXfl6oi1PZm4+rIrs9sy5j/3OZOEqA6AVSSDLt99Vd50QOJE&#10;pZTFSMEYVnl+Xak2de6t1BMeenXByWIa+djygFKx2GBW9w1eNb31zxEmGoLC/BCccxA3Ptv2r1TS&#10;dBdprZHSO3ucbknJt6et17LpOjTaWHRyWcCPMQTj0Hvf7lFC5XDVuo5cl5tTDTpOI46I3H8hUnqj&#10;T92tlkRKtynIMq1NFT/KrBeQSCkkd8HP51YD/wCwP2GxJhx1xrqnAkoUQEk42qS4vaVVO0FFeti3&#10;HbupDTT76SVJDZGTn2zirtHqjhXxRNbYAeYYN74H6prtcaK+npmM2NvYgjFuM+nr7Fcu6M44XNtq&#10;6xL1NWqQWlusPrGClaRnl/XAo50tfrxqK1wLm64Jl1bjJjpKkhHMkq+8QPbNMpH2aL1aL1cb1O8J&#10;9iGy3MDYTs8gjcgeo9Kty16btWnpNnkWfEpm4xUBltw7Nqz0z232re11bSjNMNzjntYW4Ws1bU9H&#10;vuoAHOdnAwMZHpcZ+SQd1lftP2JxHwofaQhJVGcBUDn0qP4SpnaxnXuBc5TlnJaS/CivLwEhSjkp&#10;z6Y/OiCVdHbHqcwVtNsutYVKVPWkpdCv4RnbHTf2oY4yWZniLeLUpU1u2pjuJDIZTy5QrAPK4k4U&#10;M9zgfhXkld8QaZUSS6dqDDC1wsHkENJPYjAzjJC88bW0dQJKOVvgiT/1bHB9Ohvxe97dUOaigXCx&#10;cTLS5dIvj2SHO3dIylTXMOYg99t6vvV1+YvbsPTWm31GUgIcMtkjARsQOcd8H8K541jeNRzpsu2q&#10;tr0qy2pCGm34+4JCfMonvnfeirgDxHtmnrk9Du0RUVp0ANSVkqKT0wr0/Ss9Lrej6vHHRyv2Wu1t&#10;r2sDg7uM26eyzuuarp1fSx3eTJECwAXtz9Y/j6q/dT6XYk6eW63mNNaQnmDQxzY7kUK6WuX7J5Um&#10;SpKGwtLnJ1Q51SSPTHX50cW+Vb9RRHhbbgmQtsEhIWD9M1Dt8OUPRQuQ0qPIfOfFQrzAn3+tR6hQ&#10;x1s0dXHG15bfzA89Bx1BXnclRHtEVr2P1vT/AJQhqLWE28TWkPRV8ylFDb6UkNkEjfPrRtbYEC3a&#10;RKLNzOTY/wC9eSpBDi1FOTnv6VA691gzoN2xxp1ucWwgjxHUpBTzdOYfr+VIQeJklnW0SXzMPWWQ&#10;4mKqQynyLBGeb6c2/pvXklTXnTqt8FTUby87CbZaDm5NxwbdMhI2GO29vKitW8V2NL3jTb8N0MOz&#10;krMphSSoNE4yfxyKVvvE+WvVTSYT8KRB8P8AeOJJCiSDt9P50vxZt1h1lNhQbM3HcuUN5ThUryFS&#10;SN0pV39fpXPuo9P320aqXDYZkeGtzkbShOST1wPYVe1j4o1GS1LR7S0W87bltxgtHTPX7kNkaWus&#10;r64g3WDe9LyI8F9M4NhDz7Z6pSMEj8QPxphpriw/ZbLDRemHXUBQU0o+UKTjYb9dqH9RaEk6O0NI&#10;nplPPKlBsOlSeXlUdsfLrWOEuoomsbKbNLcjrlW+Qh4B8AlDecKI+hqjR1GsnUXN8bwJi0HGWkex&#10;6pGSeE8OZgp1Jft03UN1vUQeA3cChHhkDnQQnfHz61snhxITNsryGzegklyI++OYnJzyK9eX3oZ1&#10;NfpMrXt1btdpekpt7Sj4bTWQcZGTjsaMdDXLUMC0QJ9wHwxePixlIPlI+VYfVPpzamer1Hc9u4Xe&#10;0AWza4GRYj71faC9gcjLXsK2ad0/Bvku1NwbotzwHozaQPFPKrB/Wqu4jx0a10QXbYwuPPdWVpZc&#10;ONwQd/qKtHVtvuHECbbLh8U0ICGwCysfcXvzKx69Kc2fhc1Dtr8NMoPNvq8QOqA5kKxsB7e1eg/+&#10;bVYlh0yNvgPY0BzgLu67scbuvT0VVxG6wXCbGkX3INzkPtFDjChzlQxhRVjBrqzhTww09rHgRGtM&#10;iWH2pCwt3GAuO6lWSAevYfQ+9Gmt+DliuOi5trdhuRkPqSp2VH+9kHm5j9RVA8ONc3K06gXoxjZ5&#10;KVxWFhHKAoH7/wAj1pk7a74ZeypMYeS0g84JGf7KvBHHHKGyi4d+KN+HGirPw0v0iPNmxyt+AtJb&#10;W4CtKx0V7ZGaoTW8BzUM2VFhtKeeDymjyDO2Tg/lVhcXOAd+0pabtrlVzQ+7lK30JUcnJxkfiNq2&#10;+zJp7Ukm4z7ubf8AtO1S0qRI8QDmQsAlKkZ69cEe4PaicuqSV9E2kkYRIRfg4PIx+aQwCWbw7bRl&#10;LcK1XCzaL5VxyzJt5LYCv/V5RlJ/vvUReuLUeK+9Dt2nX1XVTi3XlIawOc7j2+tHf7RegtSbbcIK&#10;mXZA5mnlDA5QcEfPbpQFN1NEtup47EZtcqS5hDqWmirlJxjJryehmrtOrJHMZd5u4jNh73H7uong&#10;sAZ1CIB9oBq02qIh3SjkCWVcj5bUOQ5BHNj86L3tNRzEjXBM9LzLhCkp65NC914VX3UspDrNrcUy&#10;+OYcwwO1T8PQt70TaERrkxIWy0StlzcoSMZKTnGN81f1ym1HVKWGr9LnAAz+f6q+HeQMcb/krS1p&#10;Ymb/AKOt8VYc+GShK3PCHmIA6CgG33qJZIMlUUn4eKtKGWXwlWFUJyONc52QxBlS2oltbKUL5cIP&#10;KNt15yK5y44faCdf1I/bdJuiJa47wWX886nVg5zkk7ZH6VpNAqxJWsk8M2a0DpYG1lSkIcfEC71h&#10;aKY1HITJZAiSinnRIQspKSR1BSRQrchd9OSJv7fvjcjkJSkukYWn3z12pP7LPFSNxA0HDUXh8dHQ&#10;GnUk4OR8qhPtTcNtS6806EwUNJQy7z/8OFBfL7kneveYmsnpwY1b4ZccqheJ124WWy8htjViNOvy&#10;VeJItxaeejlwfxJDaVYHXt8vSnnDrjforhvLkXNN8RdFMoIbbYiPJDisbYUpI/MCqJ4v8GI9huVu&#10;lOPOhS04e5+xGOlAGoXERGPBZSQhKcAJrE1spa/wGYJ5XMc6+8gKzuKXG27ceddRnZ3JFt7fljxk&#10;ZwlOf4j61Y1w0ixpfRKZLJVIRNcC+dCd0pxj61RHAm0WzUOsGI93uItkJSsLkKGQgdzXQnFXXNht&#10;MePYdGSlamShIbW69HKEJII2Tv5gcdhU0EcrQ0MbcdSpY37yS9TqPs/3/WehlS9PXSC0HYhKeUku&#10;qXj7vKQOX5/Wq6099lhGmZEOJqC4typ73M8+l3zIjNjByCTuonYUd8LOJHELS+mVWs2ll1Ep0JQp&#10;DLipCuY4S3gK5Ugk98daBeImuNWWbUrr2rWUQHUJ5mISVAqO5AUvB+eKt1TZGUrn2sOLi1/+VZLo&#10;w211YnGe7as4x6VtdjtTLFs01bVohpcQ6Qp4pSEZCB2AHeueZls0twbd1Lb77cH7rc1spEKM2kpR&#10;zZ3Uo9jjO1EehuK8yCqc/wCE+9GDgWtzJHJzHAAz03qf43cO+H+krVF1PqluTer7cWUuCJHn+XmV&#10;v1x0SAOnqKq0e4tL523FgCSLnOB639VUeYnCwOVy3L4kXZmW87bp8i2IXtiK6WyB6FScE0M6i1HJ&#10;u6EzVz5s+6IIQpyQ4pXKnsMlRJHUYpvdo7M67qEVhcdha/I14hPKPTPeiKzcMhIZmqYmvMzEIStL&#10;T6codGfMOcdD0xt61fb4FM0EmynY+1gVHQdW3CwRmGIkFmW875yt7JS2PXAPXrUiq/T7y8lp4I8R&#10;ewDSOUfnkmoqMseMqNgKdB5SPQ1039mfghYZerGZutp7EOIIfxjba1jfKiEg+h2Jx8vWpNvjnwwA&#10;D6m102QtaLlBVh4My3oTUia/HZ5jgDmJIyM9ht6b05v/AAudsVtVPbLUiO2MrU2rJAyBn5b1dHHn&#10;R1o0XqeSzavGFvyFQ3kL5kODlBVv7EmtLFbU33gxrKA4pTV/ZMcBtYBIbUoE8vf0Cj0HKKwu+qll&#10;c4Ou1psbZHPQ9lDGBI0khU/onTv+KZyYdoXHuMxLZcVHjOhTiQkEkn0wATTLTsDR/F3Wh05JkOQJ&#10;jYKW5a0BCkqAJA674xV4/ZL4G3nh5e9b3W9w0tOt2dyTHcacS4laVoPKpKknHQK/A1zZr/QTel+I&#10;l7kx0rbiy3RKiKWcK8NY5kkY6bKx9KNRCKOR4ByBg+qtskMYa0BQ+udSSdL3aXZJs5u9qh/uotyb&#10;fWQUpzjcEZx2z0xjpQzM1HJusO3+OpOGWuQKaRyqUntnHXB+u9K3i1NynypbSFK7KJ3qPiqRbXEs&#10;yAVRj0WB5m6NxFj2D/UpHSl9wpeyXVTb7aQ54sZw43yCD8ux9qKERVqVzDbIoQ/ZzrL6HWUh9te6&#10;VN7hwf1o2s06Pc0AsKVzJHKpChhST6EetCa1u3ztHukiBdhPbcWo6sSQtSSD9wgYPrU5oy5ssTXc&#10;JwQ4BzKGQkHfOKg5TJbd5MdB+NRUKUuO/LKVcuVAY+lC23c0lvKe5m0hdvaETpu9WpoXGO1LCmwQ&#10;pL605x1HUeo/Gg7jl9nmDN0dL1DpnTjLCIhK3ZLEkgpSP+Q5CuvUHNUroXX0qI8xB+IU20VAbnbH&#10;vvV5cdeNMK08KY+jbbM5Z9xSlcpSfNyNdQD06nH4fjBE97JAH5U9m7CVyeNSSbe2hltIJzjmUMgd&#10;j+lXjcOLEVrhrbLPI1fe7rLwn/y9L3/CsI5MpABHUEpHsAfSuerypDTUZKV5XlXMfXenFqVzpCip&#10;KQk7E96KeZjN0Z2+3VCXybb3X0OfsDH/AIJaZvdmlXO93JcZDz7Mh8r5m1gE8oJwnl32HXfJ6VSu&#10;vbPA1zbE3JplCrpDGQ5yglQT/CoHrjHer54ATkak0Fw8YiyS021bZAkdMJKX+Qb/AEOParC1rwg0&#10;hqRlCbLPj2q7JHmISlLb5xg84Azn3ohSafqOr1Rr55o27fK21xcADB79j68JjyI8HIK+cF0tq4bC&#10;JkXCXEK5gUDBBB/Ku5eCN6j/AGi+CJt0yQpjUVrT+5lNHlcQsDAOffoR3BqktbcCbvpC/GNLigRJ&#10;a/3biSC3kn+E+lTEThvrXgXAl3zTdykQfFZKnA0AtCvMOqVAjpntXplPK7S2Fs4wc4z+x3VdzRJk&#10;cKY408ILzO4P2WazMKmoILTjRHmcV5jzE+2MfWuctK8AdV6g5romwzZtlirC5BYSOcoz5uQH7xAz&#10;t7b10fqf7RGobHwnsMVES3XJNzQ4t2Q+2cpcSs82wIGwx+NC9y+3ZqW0aL+EsenbVAnsIAU40lRR&#10;j1CCevfcnvWfmGhy1Ime7b6ZHX2UkjJGPNyjWfpzRXEPgvcLfpttUeFpRcguOOMJbkuLU7+7CyQF&#10;fd5j9BXO+idc2eK+iJKgWly5QJJWw9PQULcT0KCsHChsNlDPp3qvLJrW7cVeIsmVd7gIlxuJVzPI&#10;HhIdUTnlOOmaZ620u/YtQLhrAUoKwVJOQf60E13VqWesbDTC20dRyFC0WdxcfcujeIekOEuuobV0&#10;gibpe+qHO/DQz47C19+RSdwCfXNAT1nZVFMeJBKWW0nHMnHNj39fc0vHeb01pSFEU34Si3zFeOpI&#10;3qItt6msvmREklvB3AOUn5g15pV10uoO3kABuB2P2KnJO0HjHuolkM2+FLhyIrzK1qy2SRgfTG/0&#10;NB8eL4EtQUUqHqKsnUGp410QW3ozTL5HVvZJPsO302quLjztv5GcZxv1q1Suc4G4tdX4HN+szj70&#10;vOYSplRAoNucdXiHl6+1GsdwPMEHrTFVoLrxVj8RRGCXwidyI2vkIViS1xyEr2HvU7b0JmLQkEZJ&#10;xUffoAZ3Awc0hZH1tvDc7HI9qJDa8CTp1XNNjlWbqLgTqSDDhzPBb+EmNlxh3xBhQGM++2R+NVzP&#10;sMqyS1MyQkKBx5TkV0BG4zSLzoaz2F9kLXb3FK8bbK0kYxnt/sKrTWzSbjPS5HbUSRkjH3arVNU0&#10;Vro6f/KIBF+QbZCVu/8AqQahpWBin7LHOg5GKVRFAAyMHuKfNRsI2qGSVT2tyg26seC/ze9aMHmw&#10;BU5fIGWyQN+tRNlQhdwZbdXyIKgCVdKIRuD47pG5NkbcMtNOag1FGjJbQ4tSgEsunCXP+XPbNXZr&#10;rgDNskeNqLRUl1idEy7MtTigJMdIxlQH8SN/vD61ZXDb7P2kNaachXC16gTbLoUpKsqAAV6gg5Bo&#10;7vHAnWFsuES7r1TDvzsRaXWXZzviLaUnockAkdiCTkbVtdJEDI9soDmnm/PyKWeOeNwLL39OFX/2&#10;buOtwY1VMg3GMt4vNtqcUkDBUNlE+h6H6V1y7NYvUZtcdHOh1IUko6kVxPxWvGn+H2sE3e1R0tXK&#10;S0n4mJEVhlpwgc/L1ynmzjfpVlcFPtY2iNbk27UoVA5VHwpYTzpKfRQG4+f6Vq6GVkDjAH3b/SfT&#10;t8lXq4nTtEm2zuq6Ea083Dy480MHfwwclR9zQJrIvWpYlRY4SE7IQkdfejBHF3SE22Ga3foD8YYy&#10;pDySRn1HXvSyZMG+gIPIpteeVYORy/2aOu3PaWuNroI5jh0QjpzXU11tSeVaykYK1bAnvivUQ3XT&#10;9tjIaDJ8o28u3zr1Lsv1TLkcqwtNWZF+cS5ObC22vupPQmj6PGRHZDaEhKU7AAdKa2yAm2pDSAAP&#10;apGvPNJ05un04Yfrn6x6k+6PNaG8JpIaQ3zKCQFK6mhKxwXHdSvLwC03nGR3zRbcThkHON6awYyW&#10;A44keZZyTVqopBPLE/8A0m6dYWykZtpbfuTcnlw4gFOfUVW+o0vTp8iFMaSWOfl5eoIzsaNNaaub&#10;01bHH0FLj+Nk56e59BVJcOOJMLUV7vlqlTfiJozJZkEeRYP3kp9knb5YoNWSU7KgU7RYuuT2vbqo&#10;54zsBQ9qLRMeRrJxu3Wtt1uOgLc5R5cD72R9apzVTtnuWo3GXSWbdbnCkNo6rJ+9sPTp9KsHWHGO&#10;FoLVTbqbg2ESHUomJSrP7oqGdvl+lRvG7gsJciTdtKrLrshJmfDoOQ4k7lTZ7/Ks2LzvLy27f3x7&#10;KIOFOAXtuFD237RTukrBGstsfxCafWUc4PiFHOTyD9K6X07edPajat+qbM62HZrXgSFgefmG/Ksd&#10;QoHI+vyrhKz6khXOC1b5cEN3FgkmTj/MT7+9W/8AZ0v67dq1drceAhTE58x2S4Oh9s9PwFQDWPBq&#10;Gxbi65A8xy3tYcW9Qq7nxub5AjP7St3hw9daVmrS828hpznXEXyOEZGN/wAfxNQP+K46lqbuT91i&#10;5a5mmZp5kuZOAakPtaaSfalWOa2s83ItAIPQjBGPoaAIfEZeqbIxZ780Pi4zfJGmpGFbEEBX1Aq1&#10;qcD6mB/hu2vF+P380sVU6KTP7/fKDdaHxr3MSzKeS2o8qwhZAWOu4HWmrMwxkoIddkIVhKkuuFWA&#10;Pn+lP9SwFMTPJlZdTzk9ajrNbHrndo0FCFeK8sJSnHrXlkVVXRvawSFzgbd7lc+Z43NkN1LzrSyu&#10;3B9LQLfXmA7Uys1jkymZjjcVbqIw8QvIOMJO1dUXTg7adKcLpLsxHjSQ2hSVeisj8qlLTwetTLsl&#10;mCkJi3a348POS24NwR7HI+or2CfS62qoxA8hkxF8dD0H5FVIQ6OTcOFzRoLVl80jqnxbJLdbffAZ&#10;8MnIUDjbf3otm/aRmWlq42qdNejSi8oPo5eZRV3wodqAdc2656T1FKjuoMOcws45dunQj57GqsnN&#10;P3K7LefWp+Q65zrUTkk9zWG0aurqCpkfM8teMEHgfLj5rQ0epSUk3iMsfcXC620fe4li/ZtzmwVK&#10;gSAHknAKiobnI+opnqN+3ai1km7x45tLL48RpO2FqB3/ABqVFxjaz0NZU2ZjmXAhEyU7Z5gkZTgb&#10;5yDXO9t4wTdSanYtVrhBLTjgZY8UZVzE9h03zX0E/WqaClZKJC9zh/Tm/wA+PzXso+IdPpIW1s8n&#10;81zbWBvjvbgX9Vb/ABbtclqFbDGlOR5MtwKZEdX38DJz8tqNeCWt5mltRTrLIuDMyJIYHhCcrlLZ&#10;CScH1/7VQd5XqTR+smEXnx1S4u6ESVFQKCCMpz2xnp6VMXzQTWo5rN6amvBbgStKUHH0x+VZ74Wr&#10;YNb1OokqR4TgLBvpwL8G9+VS+HZaD4klqBVP2EgWFr8cH7VH3zjTq3XOsXbA5ezCthmuobUxthsE&#10;+UK7g42HqasK63+PpxqJHg3hmVJDSfhWluhLiHUnm5eU7/exVjcK/s7aZdFm1IzCHxaEq+IbeTjw&#10;3Nt8Hv1rn37ROl7fZeKF2RbFc3OoPO5/gcV5iB7b5+tan4q+JRo0TJaSNpANjfm/yRH4j+L9PopY&#10;qXTacWYLOBAAJ68ZzZGXF2bcNXOi8KWWRJKcx0nJB5e9Bs27SdL6BtpdmkTTMCkshWeVGDzAj02F&#10;M9Ea8iQ7ZMjXp5wlKedla8qJPTl36fpuaMdG8ItH8S2ZTkfVajdHFKWWnE4SCc4xntWG1f42oqzS&#10;GwvjB3fWFr7f33Wd1j4qhrNDZp1NGLv6f6QOPmunrXZrfdOG7zVteZkvSIvMlTeDzkj+dct364W6&#10;zX8B18NPtkoW2f0NWvwn4IM6B1ZEaj6klHw7efFhpklSVvFZPPydAnlIqv8AVHBjWMzVN2usqBHu&#10;EWc6txKmzhYSCeUgHucA4ryHXRSarFDV6eDH4YILQcWuM+liV5RNSSRAOY65Kl9AXO4RNX2xNnkp&#10;bRIeSnBJ5CkncEV1LctRyLWzDXNjJdaQseN4Z3SB0Viufvszs2dqfcF3VgMXJC/Bix5A8yQj7x37&#10;5zR9rjWNzsj8aXBiqmsNy20yWzghTKiUnHyP6j3rRaRN/BNJtNVgPebgAXIv6fefTKkhF2ne3PdS&#10;vFm+tXfTiYLdnduqpyVIZU2APCONjnsc4/CuetOz7ppuYzCu1mlPIaeKhEcCuU5yOY49sb+wrr13&#10;TMZ+2tJDZW2oeIl1o4UnO+1I3PScWbBXHeyVKaLXjj7+CMHemVnwm/U5TUyy3dYdBY9umfndT7tj&#10;w+2LKi0XnQ+o7wJD94l2R9EdDIhhP+WtAwCFgHJ2HWscPNa2/ivd5dpMgQtSWxxSWn+XlTISD5XO&#10;U9CodRVTcTNIK0JrN6zuOEuKAehqUd3m/n/qGD88VAt3SXapLN1gZj3mKOZp5OxUAc8p9jWOpq86&#10;VVFk8IYb+YD+r77C3QhD5Zt3lLeq7TuVqkXrRdws91jtqleEoIU2MpWQNlAfOuHtNfF6M402uceZ&#10;SUSCy60kbOJOQUke+avHhF9orUF613Esd9gcttuCCqI8oEusuYBLavUdd9tsUE6tsjlv1+bxJPhy&#10;GbiXXkq2HJzjJx8z2rZ6lLDXiKvpnAOjwb9uQLjqqs1nFpCvhNyjah05P1lpBDLd68Pw5cZXmC0p&#10;ONxtuOoPp865u4i8cbvZ3v2ZGYRLt0R0JiuJcKAgDqOhzn8PajDh1qybZdcJlBwRrXzBhbOP3a2u&#10;m49cbigXidZbNdnJbNqWStEh0Fs9k8xLZHsUlI+YNZyo1SHWoC15AcLhzb4cO4Hc9fZFIZiG7AeV&#10;tK+0TebrYmIsB0WSUlw+IsnnbUggjrtg5x+dXh9l68aju1nly7tdkzYa3eRDbxBUNslSVDqMmuJL&#10;zJRpll1qUk/FbjlI/OovT/Ei/afjpVCnyYbYWpYQ0sgEnGTj6D8Kr6VuonskZfazAFz9nsnAR7ry&#10;BfWhqW0hQSo87brSlJA3Sod6590fCsM3ihfZ4djxmIZUW3HcJJSeuPkQaBOC32q5NzsdlsznJLva&#10;ZQjvtuE5cjK3LifVSQMY75HenmuuHDc1nUs6NcENGI4JEdJVyqeSrcpHrjJH0r1Vmp01fthdbdzY&#10;/l3sq0rDtD2i4B+abcYb8yuRGgRb25cLJNUuQtsOnlSoqJ5CM9Om3zqx+DWrdM6Q0upi/wCqv2Qk&#10;OhDcRLojpGRnfl3OfXO29cwqtUqYh3yr8ZjzttqBwpVAOu41/wBQvB+XEfbdGTytpOE9hQGkoKiD&#10;XXVELLMIxjHqqLZjuJcF2hxQl2W0ahjiDPn6gEweMw0y8lSQdvvK9MHOeu344jarbbjKZTFhsvgb&#10;oRGT+pGTXAdt1zqDS7gimW5GaScDnSc/LNdT8OC1qnRsi+T1SpMsoQhsRTuVq9vxrviPRoamlkkm&#10;k8N5/qyAPlfjorTHMcSWjKtm08Y71puWpTSG3kK6okA4HywdqiddcZdU3xksQYuGpSORxtSCps5z&#10;uM9KDNcXW3aH0u+xIiPy7i8gkKffJU0T03AH6UA6O17dLpAbjCYsIZOyE14xEzVTprnxTF1Oxxba&#10;5sfXvb7lBI9zfLdCXGKzTdOW4JkSQl6SkqKUnBFc1XJCkuklwLGa6/4oaZm62jtKXgKbQcc5Iz9T&#10;XN1x0z8BMW07y5So7AZzvWo+Hatgp7PPm6qMRgNAVz/Ys15F0rfpbUmT4HipynnVhJPyr6QQL/Zb&#10;lYi/KSlbZRkkHoMV8kbrp6LDt0G82t/ke5+R9jASUr6hQA7HH0I966z0XxeRdOB9yCpIRco0QpwD&#10;uMbfnW8oNd+hE7stP3InDa2zqqA+13q2233iFKasjivgo55SQrIKh1xXNFwuksEtlxXL03op1NcF&#10;OyH1uKK1LWVEnvvQmpn4tJcUohQ/CrHjfSJDM8cqGR3ZXHwX1Z/4Z6cn6jXa7ddltoIRHuLJcQpR&#10;26Ag96POGX2qLJd9SlzVtgjafYdWktS7BGSkNY7KQvmKknvhWapmdITE4eIYKFHKkq9qCYaC+dkk&#10;n1zsKfDO8Ndfi6e2cx2aAvojxY46Wix2GbNtTfiRJSB8A+ynww5keVaQcbggg5GxHrueG9Q6luWr&#10;9SLmyn1SJMl0qKnyTzemahJ9xlIiIjrkuuMIJUlkuEpSTsSB22A/Crr+zhpHQclterda6gTGYtzn&#10;7u1pwpyQsDIHJuVDp/M1fghk1KZoBA2jqbY/NMlfudcXT7TfDu+X60TY06O5abamO9MZCGzyuuIR&#10;5RnuMZ9up+VCz5My4qcEhbsstA4RueRI67du9dJcXPtUtXNy6i2R3mGVxVQYAPKgtIUfOtQ3BUU5&#10;T7BR71y+5erm1bpTLctUeJIOXGknHOR0z3NVZqdrKh2x24dz19vROhiDbuPKgnZkcXFtxCPDCTlQ&#10;69KtXTWo7K9bPDU+Wp5ISApBCVAjHXFU6iAzNkfvuZSc/wAJxUtcgi1xo6Izb7z7hCG8O5x+INLU&#10;00dRtYSbqVxYAdxU1rfSx0xqmNP8HMOacHfHKrbJB9eh/Gu+o3HDRnCHTGmYcnRciQmTAbdTLfZS&#10;C+nlA505O+T61yhf+HOr7jw28RMJi52+O34iZa1+G7GKE8xSey9sjbFDWoeNF/4hactDczw5M2z2&#10;9q1NL5f8hpr+Ll7qPMMk/wAqkp61wZemeNw8pODb3vwmuY2SMHlXVN1ixxJmzLtOSu0x4z63Y8dR&#10;/dNIUcgYPXasXrW7szXFkehSIFyV8HIZcbQEqCvE8UrUcfxBKtu3lHqa5Elwpsx1xa7jIkqWrK0v&#10;OE5NLWGEuLcmeZBHnG9QMpnQU74Y5LNdmwFvXPfKcIywAk8L6SaRnM6F0BqS42+M0uFcrahklqQX&#10;Ww54K+Yb55DuPL67965K4oMXWXNTcJrDqGH0JDC+XAKQAMD5fz96r62svIfeDLq0BR5lJQsgEjoS&#10;Pajy88SbjqHSkOxXND092IcRXknCwCMEE9+g/Cg4hDZAd11OcND+iqyXDS6+ASvmH8OcU3nNRStt&#10;KzyHkxjrnc+lWLauBWsLxHRNt9pkvpVvgJ7fKn9n4A324apiW3UDKbCFAFTkry7HoMdcn6UW8QR2&#10;3FRN/mfVQXpCw3hLTsy0srfjskFbfUH5Cnji0T7imbGHw1xaILsX7oeA64Pr/Suw2OD8XTdoZhQE&#10;hLDaBhex59sFWR3PegTWn2cXdYoW/ZozpunNkeEjLbh22VjofeqcEz6ubY5h97fijnhCFgduBKp+&#10;Mhq+x1SmFAIQMKSoYUk46EUMtwlyJcstJUsB0jOKse6cCeIGhLY/JuFjdZU3nyIcSpak57JByflQ&#10;9ptxjTVyeRfYVwYjyFBSlRkpLjRPQhtWOb5ZHSo2U4a+SOF4JGLdQo3Fsti3otNP6WfddS84rwEA&#10;nKz2rfV2l20yirmfdIwQ4vYGmHE3WNu0tcoj2nL6by06wPHQ5EcY8NRP3SlXceoJG2xxTvQvFeDe&#10;YS4d8gFxo/dcjnlWk9tjkEfhUFTS1lOfF23t0CoyOacBAWoo7jSPHSCpDZHMcdO1NbbO8cYSdwNx&#10;7d6uCPoGZrxN4bsEdSEBpOWgnxFcvNjP6UCDgfJZnmPPsl3RK5uUrYZC0q32wCRRWl/nxeYEKj4R&#10;ebkIzg6sbd0nDXaJjrchrDa22XSBzehA+pq4ND661tpSyxmbg25IZk+dDF7UpKf/AM24SCn6Kxvu&#10;KH7J9k2XoTSzGtF+JFDJS4uNJCS4kZzlbW4I/wCUk7dqhdXXa96ov61pduOq+RIKXoiCW0Aj7qUn&#10;ATj0AGKDSUsrnGOC9r/sdlekp/FaBICLK/bl9t2zTNKs6fuOiJNwLY5C8l9SPDONlJKm8nH51dmm&#10;eINm4n8DXBHPhXUMhrwZCCd8j8R618/XFalRhDejbo6c9XUhGPwzXTf2OZj1+uF101dYsmzPvMqL&#10;SXVHlUcdjgA422rbwV+oOYynmZ5Rj17KDwDECWp1I+yPD1Bp2RMs+oHfjwsuJiOk+AFHchPXlyfb&#10;61y9dbM9Yb2+xIQPEaVyqB7nNd1WCfJ0TfptlnyfBmF0txxnAWs/d3/CuWONOkrzpHWU+JqCCtSg&#10;rnU+gc5QFbjKk5B+v4iqGsUr3weMxmb8hU2v3G7uUMaP0lpZyabiqOv4tO7bCV4SF5657AdaiOKE&#10;uGLyUtrQ6+wrlcKDkZHcUQQdDSZ7aJVrlNvJICvKvlUPmOtJ3HghdLqU3hgh5lo/8cGlAraTn7/L&#10;1IOcfOsXHVwyOMbwd9vW+PRM8QRu2E8qfUuJqXTEOQgJcQpoJUO4IFBU2zqt4WuKUqRvzNrVyn6H&#10;pRLphhu1yU2yKgMsvq5cPrITzeuT0/Temd+8JbD4DqTyKKVFKhlB98VnIWPhedv1Ccfvugc0bmPv&#10;bBVby5yUoWVowRnrjbc96jrPdG5zr0R7KlYK0HG+B1ooVw21FqWE7JtVufmRGGlOurbQSAlOSSfb&#10;G9K8BtDWLWGqZ8K9vXO3zEsLVEehsBxBdSMhKySMDOB75xkVvaOgNQztfr2RCBmw37ofhNN8z4Q4&#10;Fcp6JOdqdxH0OveGBk+29HEPgfJlWm5zmXl2+VHfDSkSUKRtyk7pxnfA/KonR+hdVwtYxHGLA5d2&#10;0OZw00pSF/MEZxQ2eHbPJTg3e3orrXyRy2GQftQ3frFhGHUcvMkLQrGyknuKDhAEV7Y5GetdIcQ9&#10;K3zSNhRJvv7MiuqWpbFsUhBcTzbnCcHA26E9frXPF7lpLq1hDcUEk8qckJ+WSasUUc7mkOFgiccU&#10;kuS0geqTRqdOmLkz8UrlYc2yd8fhRDP10zLY5Lc0tKFpwtxX8Xy9BVaXduNMbGXFLUDkKV6j2pWF&#10;OWI4Q0VZTsAkb/hRZ2nROs931leFPixKNEyxnJIPyNO485JwMiifgZwC1HxhfmsNoNvQy2HBLfyE&#10;D59zkdKGdb6ZGitRSba3cGrgqOsoU6yDyqx3GR0qeo0Gpip/pLh5f30VEysLzGDda3IB9noDQe5F&#10;WXSlOc1Yuh7MNT3SPCWCS6rlBHrVu6y+zBItOnv20ygjwCPHb6HlP8Q/KhFO17QQ0XsmvkEeVQWm&#10;dRy7UUNfEvsJB2CVkD/aix7jdqK4eJDaukqJHaVgJMpSucdOv5/WvXvSv7CcYTKirdbkNlba0hKS&#10;U9CckH9KZW3hs24n4iQ6VBz7rSNsfM0d0+KplcRsIHqrEWpN22kaQm7l8ckOByS8qStZxzuKJ/Ol&#10;03BlSDhzwzg5Tz5Ga67+zX9nTTerdETv21BW80VjwnebC0k5z/Kiaf8AYZ0e4l4mc7GRklBUkEpT&#10;7nNelN+HYHMHiVBa/qLX/BVXaq25AjuFw3aLpISjnccweY7A+/rRTB1pd4KEJh3WU34fRKH1JCfl&#10;vj0q4dYfZX0ZZFqRF4jWeMtJ+4+9gj28ua5u1rp6ZozUD8Fm4xbxGSPJKguhaFggHrQLUKeXTOKg&#10;Edr2P2HKsxVdNNh3lPqrWtvHjiDEjhEe/vvNZ28QJWR+IzXqpvSVm1LeWnXItvfeaycKCCQN/avU&#10;2OfUi0FhNlMY6Ym5cF95a9Xq9RhUU1uLfPHPsc0OXnVMW0rjw3HORx8Hzf6RRYpIUMHcVQfGVqTM&#10;uTzEN1tKEFBdUclSU+goLqtZ9ChD+5ATgCQbBTHEXRzmt9E3KPZpyY1wfb5ESgc83qD8+lVPpD7O&#10;CNLXOFcFXWW5MYTynBwlSVfeGPemjepL3pNbTAkPNtBQWlJOQoHvVwaH1M1ehyLeS46FZQ4O4PVK&#10;hQR1LFVSCTg26cIeZCTa5uvnd9pvQ9zsvGm4QI0F9qFJKX4TYUVBxBABIP8A1BW1X3wk4xxRo7T9&#10;llKdF2tDgaLbycLQ2PKpBPyNT/20pFpZv+nWQUrubCHFnl++0hRTynPzB/OqH07DTa9SRJrqiEyH&#10;R4q1HsdiT+NAK+q+hSBg4va/zyFFM8vedxyjHi9w2e0trhVxixyq2XJZfYdbT5fPuUn3BP4YqEtj&#10;D8S7MLjqcZkJUClSD0rs3RVlFw0vEtl0jN3AIwG1rTn5Gqs1VwhOn9VOvtt4iPPqUgjolPUj86D/&#10;ABDos0sLNQpR1se4vwfkoo2AfNNOOmozqWwaYcS4VvpYKnkpP3VbJ/rVR2iyuXu4sMMx1KfKhylA&#10;qy2bQi46pahEKcbLiUcp/wBPerw0Bwlt+k9T3J5DfiMlKFsFwZ5QRuPxB/EVF8NUWoaxWTVRftjB&#10;Ad62HQfJK/J22VC8ZuEbukLTZbqz4jrb7YbfJGzS+o+h3H096cfZz4ZOXvUibzKRmNFP7sq3BP8A&#10;tXVmqdNRNVWKVbJjSXGHkFOD29CPcVB8JdLp0tpFiJy4cSpSVKIxkgkZ/nXpLPhWmj1NtdGLMbm3&#10;+7ofz90jmEuseEVy7excIio77aXWSMFChkVD6ZtAtTsljGUM8qGVHc+HjYZ+eaIwKRYYCHnT1J3+&#10;la90QMrZetiFbsFQ32qOH8O6aaTfWm0onx1BtSwPvIUcYP1wfx9a5Gt+n2kPJWT+8O5z2NfSbUWn&#10;42o7RKt8pvxGX0FJBrluzfZ5m3R66Oqe8BiG642lRTuvlJ3+v8686+KdGqatxkom3LhY9OOp9xhU&#10;5AWnHVWV9mjSrMHQb7zjbalylqUFY3xjGPyNUtxU+zGjReoIuqtOOLbYfkhZZSf8lzmyFJPYZHTt&#10;2q0+CPx8a8MRZExTNuabIbZJwleTVral0sNR2OQx4qkoaUoICTt65/M0R0erp63RGSwRE+HgDF7t&#10;5OO/NjynNbdtkI8VeFMHXemIN0caxc4TAWlaRutOxKT8/wAj9c68M+ENvbR+05KQsOcoQ30Tyj2q&#10;ydOtLm6ZYZmAKX4fhOehIGDUjbISbdb2Y7Y5UtpwAK1TaandN9MDfOev4fMDCuRb4iHRmx9FsmO1&#10;EZDbKEtoT0SkYFcO/al0u7Z+Jb81TahHuTaXEOHoSkBKgPoEn613QtIUMdKpX7TnD9/V2iBIhMh2&#10;ZAX4wAGVKRg8wH03x3wKDfEtAdS02SNou5vmHuP7KKbc7zdV8+tXLES0vlAIJBAOKKvsoP6unXld&#10;r084kNqcQ9JW6AR4QVuknsD/ADqP1HpSbd4r0KMwt6QU8wbQnJ2o4+yppbUsWZJk2XnYZAS5JWU7&#10;OIQc8mT69K8doaKSp0+SKJt3k2+xNicGyAk2XbUO223T0dmXcWW1zlMhJeZBK+wKSRuR0/Ch7V2n&#10;LzrLUNtk2yXKtNktqAHMAoLjmdxg9hgb+5qs+GnFuXqzW0203iSiIw8FfA5GEocByAo5/iG3z+dX&#10;PKl3yXB+JtMyPJD+QIz6cNPHoQD2BH4HGx6VDo9c2EmEQ7o7WIba+DyTza60fhseBLEb25uq41Qh&#10;Om7o3YnrzHcVfVKc/aaglC4hGCQcbZO2Om+e3SuF6uOn9WOW+2Xl68QX3UsNNSFZS45nfl9R90Vp&#10;xW4es6GslsffWr42Qwt+UtKuYleQUp+gJqu9I3m1q1XGu13cEWHBa5kqJxykDOR71B8SwSVmoCOd&#10;gZtAbYG+LX5/f2KjGWtjdIcXPC7VXxbicP8ARMq43ZlxyJBSEJLH7xQV08NXoRkbnYgiprh5r608&#10;UNOs3e2SAUuEkpz5m1d0KHYg1xLwm45XW/8AFC8R37Y7dtH3hXgyoXh8wbRgJDu/fG5B6g+oFWTp&#10;Wwo4QaguD2lbuFxXpwdDbvN4a4+N2yn/AFDOyv8AlHYkVudO1KopBGyVwcwACxtcfrhDDUi9uiz9&#10;vKzT5ELS+oIJKFWt51p1TY8w5uQhXyHIfxrmSLxVnTlojqt3xLwGVqZJCj7gAda7QvvEKLqO/rdn&#10;REyrK9E+GetbuFJKsnLgVj3xjHaqFsHDVjQ+snpNhS3MbluKQ18WM/DtqBxzf9Pr7UF1p+nVUpmq&#10;CDnHf9lV3He47TcJTTKLzDDF0jRJTSkjPP4eFNkjqRvg7/71LalamOKS/MeeedkoyVrWVKcSeoJz&#10;7dD7VZVk4kMWS8iWiImYhTJakIIDaHFbDmSN8DbGPSqwm3i9OyrrNfsUSJbkvLdZ8KQlauRSjgAZ&#10;7DHQVho4aKaJ0cU5sDewF7frj7E90RY3c3PonWjG313xx6UptqzqHIpLhA3I6j1wagJ1otWnNUuv&#10;ypq37c4wtBWwQVpVnKCQeo9frUjpi8m8onTWrLLuTUNPOoBSW059N+vToMmgiZq1F8mSmXoKWHCo&#10;+RI2HoB+VWHvooBup4iX/wCo4H2KJr3+UuxbjlBHEmyi5OqfZDvhJJLa1J++OuKqy9X8FLcZtJRg&#10;77b10hf77EicK9QRpjSvjrc40/ABGFKCyUuI37fcI9ya4+kah+Ovb6zHUgZyUndSTnetLRU/itDr&#10;cfiiG8OGOVYOm1uwlmYxJMWUghSVBZSQfY1efDni9Hvz7aNSvypSouEuKQ4CtaR0O/4Vzg1dmosV&#10;LicjsAQCc0+0peY9s1JEky3i0wpwBeU52PU4+uaLacTDU73jBwmuwF9GdOcTOFlvhNhq2EvLTkpk&#10;shbh/E0cWLWug9TNhpEWG2s+UNyY6UH5dK+ek7UsQPvLS6pQCjyq6FWOhrSFxbvFkS68yfi4rYyW&#10;nTvjuAf76Vsaqergs+nIcOx5+1V2TNJ2kLvzX32f9H6+szzbFnhMzykll9pISnPuE1SlhmzeDMWZ&#10;pd1th2QwvnbUhQUlGcjPrnegfh1xfuOqre9KsMq4292OjneQlSghI6fKnDFwuOq78kr/AOPlvKw4&#10;8U+c/MivM/irWW6hROoqmFzHc54x69U6QWs5nKhNda+EKUHLowqYqSSpTh3I7dPSoa36105bnGnb&#10;KltV1I51uqThCDt5eU/eOc9sb1ec3gppjW7a4T8mXFu7LXlKwnw8+mOv51zXrHhTIst9fgQpLEh+&#10;Os8zfMG3Bj05sZ+hNDNGdptfQR0jZjG8XuOAff2wq7mSAZVu3DVmptWtw7W1d7ZfEK8whR4TUdzP&#10;oClIz8s70EytKi9XIsRIDbUxKyh0deUg4IPoc1DaTuE5nVFniXCG7DdaKG0uoHhrWQchR9xnr7Cr&#10;c1fpCRpe6P3NUgOyLm8X5ElscmXCcnp070D1Rv8AC5hBI7+YR5SLWI+XZSus5m4dFX1y4TyENlt5&#10;POvuG0/d/KmEjSK9P6XvK31mO0WvKtfl599sZ69K6Ki6rtuh9OMyJzqZjq055eYKUTjpXIvFZ688&#10;QtZSp7bD0K2837mMF8yUj1wNhn2qjotXUV0rmTjaxv8AV3PoFM17WAOJyqa1EsB9zG4zih2HG+Pm&#10;tNN5UpSgMUVawscuAVFTatv9QI2p3wURDk66twlwnJaUOpUpDYySM17FTOHg7mlLbcQp7ibCbsth&#10;tFmSeWY6lK3UY3AoVRa0WeIPF8pxnPL1oz41ao07qriC3NtMORBQAEPNSF8xSobfQH0oN1ZObeSE&#10;Id8mOuOtQvDtzYhweVFIwvdjhD72bjLShpRUpRwE96tCPp6LprTQfkHlXy82T1NBnD61B65Jkut+&#10;QHCTjb3qwbjfrbNnuNzWBLt8VspQEu8gDuNidjkD0ozFFwArEbbZVS3g/FuKlJebdSSQEpVko6bH&#10;0NDMx7ndI3OKsbW3D6TdHjqOwtojx3DyvNYKG3cfxJ26+9a6Z0ZFfdS7M5SdiQrpUsjBC/BurLht&#10;sCVX9ubWMkpJHrij/QltbuN7jPOhJLKgUcw25yQkfrRfMFqjyGYLUVlxvbmJQKeWVjT1mmXGC/Mi&#10;wTJCFsuPvJTgZ3G59aD18r2xOc0G/oqcuWmy6Z4gNR9HcLbdpNh9D8qYgBZSM+U7rUfc9PrXMWmd&#10;BWa08V29MzWXm29QJDK3lIwiLzqwN+/QH61cWnWNNzBHkXbX1oaS2tKUl65Nc5T0xur1z+dAX2o+&#10;JmnlzrDM0PcY024wXeZUsKSpScYxv6bUG+GtGnpoCZT5XklxNw5xJxYdu66C7ja3KqnjVwiuXBjW&#10;z9nnOJeSlR8OQ2nlSseo9sVBWhluQUkkEgjFWrdeKPDvihGgf4skzokiGxyJkJClFKuUEg4SoKTz&#10;ZwNvmKpZWp7Tb7k8mE6qaw2shtaEEFSc7HHUdq1tVG6QkRtIt9ius3HykIugW5xh5TqfOgncem9E&#10;toeRAu8SXyICm1hRKhn8qConENDQ527fLcTnOC3gVq/xOQ47hFoeDg7JIyfpQn6FVOcHgZV1rLM2&#10;lfSfhdcmpNshXqU2Fodc5ylI8obxgADt0FI6m4PQdR6n1bd5E+OzHnBhu3qkLx8MSpJUd+3l/Amu&#10;OtJ/az103ZItss1pgiJCQErKohW5y9io83b6VFa+4v6v1QC9eEy1JWBhlDakNn08o61s9RfT/QmR&#10;QW8Ww+Xf1Ppb3RepionwN8EHcAB2Hrf5rsHim/w80Bp6zRIGsod8uzLwTKUzMbWcYOfKk7YONquj&#10;QGtrNqHhyy9ZrjbytlQQhcV9KiojqFAHavkjm6zZOSwtC1kZQRy5PbY1JpkyLUUocZAc65KgcfhQ&#10;eKuFOS24II45PHfkoAYI92XAL6nar1toK86YmNXm/Wm1zPDKf3spBUlfsM5JrjHihxS0vJVIagx4&#10;13U+34bkt5otqRynZSFHBST+lc2MX1y33Xx31OSYhXzLjBXLkdwFb4/Oia4RNNXoR5duXcUsuoHi&#10;x5igVNOZIICk7KHQ5269KD6iyjqKiKsc0h7QRcdfQ/kms8GJ9w7KDdTTYDq1LdSHlBWQntj596V0&#10;zqO3RpCVMwo6XE9fEbyD+dSNysMCKSUx0kHoVeb9agpMRmOvLbaUZ7JFXW1kczNoarDqlrTci/2K&#10;0NO8Z5uidRx79bPhmZjYCC0wOVC05BwQB7CrZT9vvWaFeKtcZKuvni1yrBZ+IeAzgU4nfDNpcMla&#10;wv8AgCDhP1/KmNlLDtapmVYcL7QF0VqH7cepda2yTbrhNjmG+MLQhjGfbfNQ2g/tLzeFkp2dYpLS&#10;HHh52XweR3HYjb8q5lmXcuSCxb4/7wnl8dYyfoKczLC7abgw9JcXLbfbwpaOYjxPr36Ves8Wc429&#10;Ex1dYGzbrsqH9vHXmoJGY0mNGeIwpliOVgEDqQc46b42py3xx4lTNVWq/PqmyVsr8RhkMqDTg6Y5&#10;QMVydZLVP0xebdd25CTKQrx0B9oKAIPRQIwoex2PpXRGnePWueJesrU05Fs0diGkAiOyY7TbQOSf&#10;vcqevyJIFSmspmwOeXEyDjtbr81XfXSbbsaCFfXE3ibq3VGo7BqfSVhn2u7sRlfHRZMUqQrsdiMK&#10;TuMGhG4far1e1LdOpdH264OpVyKdlW0Hp25hvXQFr1XdY9shzYDwZusAHxWXUjlkIOOZGN8dBj3p&#10;9qHUNo4oWxdvlWxpUWQnEhRbSFoXjchWMgjsaM0uq6PV0oY1x8Q+vB9Rb9hD4qt7BctBF+Lfmub1&#10;/aN01LivmXwztTC3ASl2I44wAfcJAqpf8fD9pPvImORG3VKzHLxxyk/d6749663H2NdE3GwrXBvt&#10;ygpUMmQpTbiAfXdI2z71rZ+CuiV2R+26jhRdQMxv3S75pw85Snsp9pKlFKtt1ABO1FmfD1NM0TSv&#10;G70bkfP9CrL6yJ//AKX4LlKTdmZSkOF0Kb7JPf8AvNDF708m6hS2ng3k/fBwR9f5VdXCngzo65an&#10;1faL7fhBgw5QZgXBh5KmnUrKvDJOcbgZxkY70tZOAEq76+m2WLeWLjao52nNKynHYEgHB6e1YV2n&#10;UzC7wAMEg2urkccEnlAIuhjhfqziQ9pmZoXTTcKREmqAL4RiTy43SFZGU98YNdKcDOAb+ieH1xZ1&#10;NGiRLkt1TpmZBWpOMnmPt/frXPOtDozgvqZuAq/y2n07PSY+Qls578o5sDvt9KrXjR9qvVt3elaf&#10;gXkTreFciZMJ3nS+gdDzDqD13APqAaIw/wAmPaOPVSmji5eV2l9niTprUkvWFguL7U59iWFtLKgS&#10;pPYpPUdOnTFJ8dOPdk4W2i9WFppq1z0RQ9Cfa5OV3zBPLtvnfOCNsZzvt809M33Wtpuq7lb5cq3v&#10;uDC3fEI5h70y1+i+3s/tG+Xh+4u8uxcJPTtk1E2phL9lwT9/tdTQmmDtseXBTmtOJ0vVEx2VPuL0&#10;59RPKVq5sD+VDEbTV51hGU9FVyshW6ycAf1pHRWlXJbJushbTduQ4G+Zw5yrGcY67D6dKtCNf7Xb&#10;7cbRYIpduU2QCX1ueXBB8oSAAASc9T0G/XIqsnfA/ZELu9eAqFbXuaRFGQHKv3tGxrIhIkyDKeP8&#10;LZ2J/WnEWCu2QZNybgyH48Uo+JdjsqcRHCieXnIBxnB69cH0qX4m6UuPDy8KgXF9ty6eElbqUkEN&#10;LUM8mfUZGffI7VX8K6zG/FCXnUNO/wCYlKyAvHTIHXqfxp9PulAfK64Qn+cf812V379mn7VnDqLY&#10;zZ7lH/ZzIZDbk2OSsLSQQrnSPMDv0Gep2FQZ4J8PtUGZfbZrFmaZclRjW1xIQ94ZVtzEkHJG+w2y&#10;N89OJLNpBd+ujb0BtUd9tQUp1AJyPl3rtDhDcLdYoVqFw05KjyWlJ8O4+Epbbih3Wg9j0IH0x1ra&#10;QfEcMNoJwC3FwecJRC05abFEnDT7PLsGa9dLczLejtyE/By0t4WlwE8zakq64x1xgiuuk6cixNAz&#10;TrQtyQ4ypUpYbSnw0Y6DkAyR7Dr0qH0xxQtMGwLvT79qjsLKG3PBfHKo58vO2TscAgcpOR3O2HM3&#10;jtw3uSX7XP1Pb2C82UOsTF+D5Tsc82ABRqgdRSOMtOBYm9xz7JsjJNucr55/aHu1ntOtITdtubs2&#10;wjDbEmQ2psoRnJByOx2zXQejNO8FrhwxhXCRqmO3cAgLc5JKfEz/AKfD3J9jiqo4/cPWoGq4n7KX&#10;Hv8AYpKsRZLCw60QpewUU9DsRUbxM4QXfh2LeqRZE22FKYQ4hUYlTaiRvj/SfUdqpa5LV0jnVVEw&#10;OaDm3a3Nh9+FTbOI2WeLnjK6q1lxTtvCbR0GyaG8O83CQwH0vMkKKioApI7Zxj6CuOON32j+Kd9k&#10;Ltd/C7BgY8BltTPMPUgnc/2MdKesaic0VPttzjkLcjOIdQ2rorlx5T7EUnxt45z/ALQNwZNwtMeK&#10;yyShlDfmLYz058Z/vpQOm+LmVtJJI8mOQcWzf7lH4oid5uOyo2HqCc3JD0l5cjJyoqVk/nUtKv7M&#10;4eItaG2WwSSvYgdyaue18CNKX3hLcr01qFuDqO0rCHobxHIvJwCHMhOPcEjAycVx3rW/GdcHoMY5&#10;ZbUUhSTkLweo9qDS6Y6pMdUX7g8Xv+N/VXQYpDusrY0x9qi78JpElOlrg6gvgIeUEILagDthKkq3&#10;99jXqodmwyJXUoSQO/pXqLxsjhaI2yHH+4p3jN7r9M1YUoJGTsKzVVcTdd3XTTpCBHj25ZU0t50E&#10;qScdRvR2pn+js3WuiWOqcaz462LSDzjLiH5TyUnAZSCMjt1qiWOLEzViX1rtTja8rWqQ27sQTsNx&#10;t6fSoC/ykXGOp4EOA7pWe49ab6ek/CKbUR4bRPnQdgR61l3vnc8TGT8LZ+SfTV0sMhMOD7XQc/xT&#10;k6fus2NqXLjb5BhqSc/Dp5t0n1G/99rN4fQbjdpz1yssoJbaaDyhnyrHUUI8ZeHFslSfHCvEZdaD&#10;rSk+/amnDDVE3RTS4cN0/DOtcnI53HtUcbHw3jPHTuhEz3mQ+Nh10Zaq4IucajI1NDupVeCktuMO&#10;nIQpPRI9B/Wqnuui5dn8GFNaW1NZWG3EKHQ4os01xBvXDXVDsllC34stXOEj7p33SfodquJdmt/G&#10;aPLviHvgn0tNlDZHVQB3V6en0rIa3E6rgbS0jbzX474vfPXqlp4/HcWtHmRr9n+9C/aYjxHP/mYI&#10;DKyepAHlP4UdaosDN4jOw3cBWMpV3FRPCTSMPS1qR4Cg5JdQC4UnO9GlwZa8VLpOFfczn8q9H0CK&#10;pj02KHUB57WI/D7uVdMBaNhGQqT0jw6WzraXIlN8ojhJScbK64NXAlA9K1DCUvKVy4URgn1pZIAo&#10;7R0VPp8fhUzbAkn5lVwyxN1qEZ+VebZS2CEjAznAFKVkDGBV65KfYLAFa+EOcq6KxilNhWp2zSXs&#10;uWT06VFXCEItnnpitgLWlSsY6qNSoAIBxXlICxg7jvTTkEd0pbcLnhLTmpblbbPDYdivW9WJDqdj&#10;zbVd1kYRZ7c7CccU8tG55t1HP/amMqPbtOXlyXhCHpZT8yQMfpiozVkC63VBuFolGM80B5FDZwVh&#10;dL01nw7DVTAmZ7jchtrgDgWwMDnuuDXYPVEGl7qzMQ/ESlTTzKzzNrG+M7Gp0pHSg7T7jjj8K4yE&#10;JakLZ8N/HTm2/wB6l4utbXJhTJJeDbcR0tOlYwUqH9ithC/dGCT+WP8AhOywWcpgppJ5lLzakLAU&#10;lQIIPeg+968kw7lCbhwDIiP7+OVYSE9c1BT+PFmtVydiSisSArkS02kq5jjrt+FOlqIadu+V4aPX&#10;CaHB+AFC6N4W/wCHtcXu8/stL8Z54hhKQMoB64pW4al0/oK1TI9ojteM2XDJYRhJHMo5H0zUxI1B&#10;qh6MpNqTHCXlFSVvkgtg+o74+lUNrSe7Yr67CvEtM51ClLJaSnmc5zzEH2ztivP9f1luk0To9MAv&#10;c598m3rntaygawXutLg3o3UL7bkKE7ZXklKlOJcxggjp9atK4aek6Ws5ciXFUu2uB51CUElyOsLK&#10;gtJ9N9/TFczwNL3PX2r3rXYg8z4iXHWEubcoSM4PzOB9a7S4eWk27TUWDf3Wn7hHipEgkAJPMOn5&#10;GvNfhzSH6vO91QPKeoxb7LA+3zRWneGMc7dYjp3VHOaNuuv9NXC63aSE/EMrUy8+ebGM4AHQVW2o&#10;eH+lIfD5MZF1ZuEuepKSScORlAZ6HfG2Oneu1NOMQmW51sZYQ9BZ/eNrO4IUSop+n6YoK1FwC0tq&#10;NhUlUMtLeBUVRzgpPU4FenO0UU0NqdrXSWI3G5Ofu9Ah0xfM4v5v0XKegZ0GxaUMWHJiQlMpUuUp&#10;awgkjO5J67UXaW0xd9fRly7RMYmx8qHMhzbITnH4Vpq77MlyipcfsEhu8wlZC2k4DifYirU4QaCn&#10;6WeTb22jES7EQ5yEbpXv1/SsDD8JVFVI8y7nOGecEX6dB6JtPEZg4Fttouud79q6Jp2JFkPSpDrM&#10;hWG3ERnAhXyUoAH6VPaxB0fYE3Z+SZLCnG0DwBlXKtJUlW+NtsVaH2lOFzrnBWOzCiDlsYQ8OT73&#10;lwlZPySVGqditSuMHD2wWeEnN0YUIzqcfeDafKT8waDax8LvoKmGAAuLrG1789B6gp1Q2OM2j7X/&#10;ALIFHHC2gKaREnOLTnfkSATn/qonsLkniBHQ5FiyksABxa0nHIB0BIz19KFmOEM3Tdy1GbkylDtq&#10;5AppXRfOeUEfr9a7M+zHo2JbeE8MrYDL8nmWtwDzbqJBGR6ctGtK+FqSrrBA0Fjmjc7r6W+1V9xc&#10;Q0dVRmpNKyOHc1hTiWXbdIQl4KilS0Jz16/n0+VAusHokO+x77GbDUVICnVEYBKd8/UUT8Z7zJi6&#10;4vDEF55SEL8JDzyuZwJA6DsO/bvVXQ5E9x5+M+hF0bfSUFqQnmP0Pag+pRUf8TlY0eG1psbZ4xe3&#10;S6gMn/p2uERa0mI11aZgVCbhTFscsdjP3iPNhQHrtvXJcPTt2n67SqSwmHJLngyGnEFKU9skYJ99&#10;sn0zXQNk1FNtOo+W7pKGMFHMM5G+x/7VGcSNbRb5eHltPrgRmo6vCLXMpx5wdObqTnpv0FHIKlkY&#10;c2HzA4He3rZSNcXP3ZCr3VXDG42DUKoqYyn1oWULaYIcCVD/AEkZBSexG1N73w71JcER0RrHPLOe&#10;ZbqY6iAPXOKJdAcXzoKe5cl6eiXCWhOBIk7FPqcYxn++9M+MH2ndQ8Q7mwqLOet0aOkciYrhbyoj&#10;fofoKJReI6Rrg3A9URu1zSVG61sErTV0bSt3lYW2FJ5h12G1aQ5bi7cgkIWlJ5ilI6/SoK2zL3re&#10;K42uWu5uIIUW31lTnXqCd/8AvVr6d4MiJp9F01HchYYeMoZWjxHXP+lI6/2aLVmo09MBJI7b0t1J&#10;9B1Q6RvhnceFavAG/wBpsGlptvXDWVyClTjiAOX1AoislzjaZ1dIu1hnFTij+9jLUlaQe+3agXg3&#10;w/j62b1C1Z7iUIiMZZEpQQpav4eZAJCQcHrTLQjV94dcRmRN0/b7vAc88hiO6UY3GCpWO/yrHatF&#10;NrDHFhDWtxckfeOR6K22OZ8XiAeVXzdtb3C/XKNPtsX4Z/Zt7OAkn1FU7xLshu14dmyJLannevbB&#10;HX+/eumrjqWNItKbpAtFpt8dKQPgw4FOZ7noDVDcSNapvkZyKzYIPi+IXUOlvmUFHAIyTjGw2x2r&#10;BUmmSUlc4Pwwf1AHzfv1sq0mwYlKrS0zpdrfaAdEqO2oFLbvnAPqPT6Udav4hOakscVKUuf8MB4m&#10;2N6Ao7AhwVSHzOhSUq5lOtR/GaCf+ZAwfwqwzxM09qLh/EskK3tftlt7memNNqSkjA6hSQc7dPnW&#10;hqtLjmYKwuuGcdD+z3UYADMO+SFtL2NiTaHtWXaarkmSFMw2JC+bwUZx09zt8t+9MLu7crPNbet3&#10;hrbzzJWtAWkemKjdT6WkftOLGkurZS2PFbDeeVPN5sgD8aK2eG+oZFo/aiINxmQGvO67HSrGO5Az&#10;vV2gjfO/ww3ffoBwOgViCsIJY5uFSfEeTqbxZd2uFqSuK44S4600ptpKj2B6fSgbhzqa42K9y7xE&#10;cZYcjsrcBWnIBxsNu+cCjXi1xBTqCPIsMKFeleGrdy6zFYRjphoZA9NyarDSzHjfHQ5JS0haOVRJ&#10;xjftXoIpg0Fjm7Ti4RBwduACMuHur7BAfk3DUUMS35DnMlxTHifPrtUrPtVq4w63g2vTcEWwrIC5&#10;CgpIUc/6elGdi+y9aLpYIFwY1fZY6nxlbc14t+EMe4379KPdI624HfZ5tzzkrxtXaxjOFKUw1FEf&#10;2UFnAx+PyogIQ4WvYpW4aAqXuiIelmTa3ZCUuMEtq5gRkjsM0GxNIWt3VbF5vE1cexhXMtvnAB+Q&#10;Jq4eL/F2XxkWyHLXA03AQC74FsQjKiehU7jf6VUl0t8JqzvNQoaHVq8qpcgeItR9Ec33enWpIntc&#10;3cDYd01jwThWXq3i9YbvaWrPaHmV29ACUoKA0pOP/cc/lQUHW0I5goIA7lYwKq+dDYszfjPKbEhX&#10;8KB3rMDUHMPCd8zKhjJGdqpm580eQkxIclWOiRGQ+HHJjSVE91g1G610u3enYb4cYeHKfMtJVgfK&#10;gyzwVLvKG292FEqB9BVyB5u6RENKZQtzlADiAPTHQVUkmbTSBxdlROjMY3NKg9L8G4OqrWx4Uh6M&#10;/HKkSC0hISvO6SPQ4znPtR9YfstaMi2W4XbUOopaFMqCI9rjhJfkKIzjJ2SOm+Kd6X1Np3Q0FMWT&#10;cW3JSj4jjLPnXzemE5rEnX87U07m09peQ4V+X4mYnwkfP1NWhNVS+YOt+igvLbsoWBwC06lyY4Fz&#10;GoakKwHHEnkBH/SM4/lVcf4B0Va7m+m53m4RWkOLS0I8cOKc227gd8Z9qt6/aQ1hcozSLneW4Udx&#10;XKuPASRy99z1NNeH2htNW+yXeXdWH5+oG5q2oyFklPhp6LPbBySeu+MVVkkkDv8AMPsOv2q3HK1r&#10;CXuuqxsnCtWqb0iJbI08sLBUlyQAAEf6jjare019lDT9sSq8X27OQbdD5XH1vBKA5v8AcTnqTiiT&#10;hheDwx1BMvVxWia26wptqK90KyocgGfr9Kd3nU7vEbXVnTf4LcuIHQkRAeVptJz5sd8Z71Mytkb5&#10;PqnuU0VbnPHm2hdM8BrJoF2wwrtpywItEOQ64yWyjLzzWCMqUckglIPXFJcUuCyNV2W53G2RVePF&#10;dJVGQAVchGeYY+tT3A42e5XJFojtqabYQ5GYU0P3SR2HN649qOZSzpWzORZN1ZiTYFwS09Nk5/e5&#10;SVIQPVRSRtVnX9QpDSM2xbxkueBaxAGOnN79sLZVNTTSMEcLtxtzawv1wvnjqjhwUh1x9lyP4QOH&#10;EfeSapPUEaXa3OV5ClNqUUpeA2Pz9D7fOvohxV03/im53GRHiNRnJHm8FoYCumSPc9cVzNq7h0vm&#10;cjrYIbJ/eIWOvzrzii1WklO6ldvZ94+XKzBY2Vt28rnSI228srePkJ3OetEOmrpCa5kTGlIhLPKH&#10;Qv7m/XGN6bar0TLtj7vwLbj0Bs8ym88y0fI/xD8/zNQSJKZxbYb6j7oFaohlQzc03B+5UWxua+7l&#10;YeprMqGyFIUHY608yHBuCD0NV5PaIXscDJ6+npVtWqQzc9DNQniBLh5TlXUpO/8AWqs1ABEdyrZI&#10;BPy/vFUqF53uj6hSSttkJKLDkL5fhnm25BwUNKBy7uBgYHzO+Pu0ZROE961DpeZflzbZGjRQrnZf&#10;eSh0EDJ8h36Z3p59lifAuXGSA5doDFxtjDTi1sSGg4nCUk9CDvtXcHHzQWjnOCtmsbzdusl8kNcs&#10;WU4tEZxS8bjGQVhW4Kd/vGtkaBlPTfTqh/lDSSALnBsq/jFvl6KnvsIfZ20xrvR961FeYTc2b47s&#10;KMX2+ZDeWh+8SCdyOY4Pb86rzj99nO88M9UBtaR+znSVtSEg+EoZ9far6+yneLxauGUuG22iC7ab&#10;s9G8Jg5BTyoWMnv94/SunnZFo4j6PVb73CZnrKcOMqGSD6j0Pyp+ka/pOrTSaHMzZIMg4zgeZp68&#10;8dk2bdG87f8AlfK6emHbm4zk2Qy6yhBQtSfMM4p5wytn+IdQhNpjzJCHx4ao0VKj4yc5woZ+7kAn&#10;5V0nxL+wQ3en3Zun723DjLVkxp6CeT2509fwqmr1wg1NoBarVZpUiW62gsPptZc/fDrjAGSD77UF&#10;1PQZ9PaQXEtcbbhxb1HRUPBDzZriL8q59IcT4HAuxSoGrJbd5ufMVRbfFd8VcZsjPhuLzypAxsAV&#10;EZOaDWvtDN8SJdzVChKtiGn23fhIrii3JSFbpd9c9+2/Sqck6FgWa13B3Wj1xtM0oxGhsNAOKWRk&#10;FfN0GcbdT7UBWC+u2O5NLthWz4SvKvuR3z86G0UcVKS6AWdfJ/f5I7T7ICGkXHC7A4xfaE1pc9LQ&#10;2m2oMDT6SGnG4zZQ4gj+FSubcEdNh+lVNF4yt6dtjr1n1Df7TLcUCsWqWtttak9eYJIz169R071E&#10;XXVEm+tD498piuJSVNrCUgkd9t/r6YqPmXPT7FvQ2ErUGwThKQhCs+pO9F6yudJMxzZXuLeA3A+a&#10;vPEEbu/oE/vOuX51qlz4SJL0+afGMp90lbzh/jWe53O5NVPA4n660Le3pNr1G/GfkjldREWcEehB&#10;G/zqduOs5brH7JiMiPaisOmO2ClHT7wBzg47/Kp6To61ybS1OgxTnw+ZTnNzLHrnt+G3rTHV76Y+&#10;dv1vn9q4zm/kCi9HWdWt25t91PIkXF/m5fhyohTi+tFkrSDbUBHg22PBSk5CSnCj6ZNV3C1NM03c&#10;UCFlp1l0PJ9FHp079K6EtN1gcQ7B8ZDIj3BKB8VCPVJ9QP8ASex/pWS1aeqjeJz9Q/d8vzQeukmc&#10;3yFV0ttDsXwFNIS4nblSfzqrOKswsFuI2c5ATirduMJ+0SHlONBKQDnIx8sVQ1yeXetZBwqJZYXz&#10;OZ3CUg7miuixh7jN0Ck0yPwoXTHkoojJXA0fAjuILJSkuKAP3icb/PGKmeFzsexypurri14sW0o8&#10;Zto/+q8dmkb9d9z7JNMNW3Zy/i3LiQPh40lAbSpvJQ4oYBKc9+mR604v7LslEXR8R1AhW4mRPktn&#10;IW9jzA9iEfdGNic460Q25du6kk+yqsjcJXSvz2Ua58Rrqa5e7lM5GZDhU7IfJPmO5G2+acO6Ks7i&#10;oqLLc3bioLPxEd2OEEDbCgQo7Hfb2/AYuCcILTSSUIHRPQfOiTSMqbpm2KkE+GtRJSypIP1VkZ+l&#10;Nl3sZujdbsE2WRzvMDZWDZh/hPwQpxMdtQyIzDQJX7H+L6k/0pS56kuBdUiTEXDhk5DQJOP+rP6V&#10;GcFo9415xLixIrDNxlvq5EtylEIyTtv23q2eJ2iLppeTIZ1DpmZBebzhTGHULHqlW2aoyaFqJa2q&#10;EG9pGSLfhz81DFC57wL3JVVnV15gpcXb5r8ZXQfDOFOfqDv8qGdccQNTcRHo69S3B67PRUhpuRJW&#10;C8lA6J5u/frvTC6m0olulLs6OoKyW3WeU5/Gm/8AiFlYdQ/GE3m3StZ5FAe+OtW6dktKHMZcX5HC&#10;IGKOPBwnydaz7DDSm1SXYeDgOMrKVfiD61fXDL7Zl5uMFGmeJsNGr9OvENmWpIRNjdudKhssjrgg&#10;E/6q5hC48qTiO0Y7Z6tlfNv8zUzAaW2pJaQoqHfqKv09ZLp1zAbE8+vuqmxrQQcgq9tbaUgq1cqP&#10;b5Ts7TZeHhXBts4S0o+VZ22GCDVo8VoXDj7NOi3bethnU9/nxgEZUlDcfmTssYySrfI9jmuVp/ES&#10;bZIcWK197wygqCt/vHH4A4qKuCWtVRSicCoq6OcxKkk0umaj9D8V08DSHnFuny7eigZCHklQGttV&#10;y79aXW4aClSl5LbWSoIquYkZUdQWpsl/JHLg5BqbuMuXpuYpDrJcVugY2JTnrRbE1Clq1Knlktqb&#10;SCpKwObp29qtNcaWMCNt2uPQq4IWvG29kKW/Qmqr4lT1utcl9vbKm0E16nc3jJqNxpEeHPdhRmyS&#10;ER1qQT8yDvXqn2V7sjYPe91GaXsfuX6Im7pGed8NDgUonA9CfTNc6/bCZfTbLUWZH7pxxXiMDqVA&#10;DB+WM/iKjOI/FJ2zXVxu2T1NMRjhRA35wdxvQjedSXbim80++DLWhvCEpGEj1OPU1fqqoVcRhOLq&#10;3JK1rSOqGNGX+Pq2OmxPMqhXFkDw3CP3bqeh37GhviJeZ9kZ/Z0RpSl+J4a3knyoxvtRAzBf05cX&#10;PiECFIOzalDZW3r9aGta3yKiwuIeH77m5uvU0Ame6mZZpvZQwEA7r5VizdYWi/We1Wxx5lx5TKBz&#10;tupKknbtnP0pLVvCy8aXZbecjK5Ep52n0DKFD59jXOjMTDiXikjOFBQrvD7LvEVfEDR8iw3vwpkq&#10;3pShC3BkuskYHN6kY699s70Vg1Nuqy7ZgGv6W4Nu/qjOpVUOp7XeGGPHJB591UGkIzl4tc0raSoo&#10;SDhQzuD2o5stlcgP2tEV8tKuBLTrYHk5lJyjH1H50X3zRB0teZrFmtq34EhaXuVPRBOykj29PSoW&#10;TZF6I1HBnzESfhEqCmuY5SdtwB2P9KBVehagdVZVQt3DBBBsWuDhc263bj2VzT9NmiDJY7OccgXF&#10;7g/p0Vgae0PftMNuut3JLjr/ACpypPNypz6f319qecRrpfbCxZ49ng/tJ594l9xRxy4Gc0QW25yN&#10;S6eVNj80YPNq8FK07g42JoV4Yq1g7cnf8T8rsdDA+GeQ3y8xzuVe9eqBznuMjxx0KIiWSV76qo2E&#10;x8tOCenTmyLbDKlXaFmdCVCmI2WgnIPuD3FOfuq5TsamQMU0kxOfKk9aVr8+izE1pHFzRb0TMbVs&#10;DmtAdyO4rcHpUyqLU/PNb1rnfNe6DrimJwstqTeWUIJSOZXQCtFSWm/vOJT23ND2pNZRraw63GkN&#10;KmJxhsqGaa9zYxuebBPb5ztbygviDe5No1FGZnOFMdS0FKxsME4O/tU7qLWNot1tlQ/jfDkFocic&#10;77jtQfeLu9qxMb9pNNBCXQErJBz6kflQfxhYS+mBMjL8NcVJQFkY58f98/WpqSsoqucU4Fja5OMr&#10;0fT6Slr5aaml8rxfi1ieR7+qsLh9qm3qsHw11mgrS8QkuK82OxP4001YLXcri4ww6tvxnkeIUbNu&#10;J/1H13ql7Bd20MusTAXn5GQjlOBgir7b0RGkaYs0pT3gOtYKknbmTtkflirUtE1s58a3hnItg9Pz&#10;U2saZBR1jjWH+W/6vvbn7UexdKRTEYRIV8SlCAEZ6AY7VQ+tOEztu18mQ0jlgSXOZt7s0rqR+IzV&#10;nwOKcZWqP2FHb+IbZaypbWFFGPX8qR1dq6DqCDERbX0yFJkfvEnYpGDWP1uKnrKYmV31Tce46eq8&#10;scWglrDwq21HpnUs9xu2W+5rZWjzOPtnZSfTPakdM8IbXB1Pbl3B4Sbg7zEjmK0qUBkKJNGyLm87&#10;LQyy2s5OFFI3z0FQOqpV0t+hHJUW0uKlwHloccCCFpAzkn12P5V5BqsYjj8eOPfIMgZOAc+g91PG&#10;1u4OekLRDa0vxbulwtUZCrTBZDU15GP3TqyVAJ98dR7iji+a+sDUgJllaH0AZbLSiVg9O2/X86pv&#10;hRq/9smRbJclmDFcd8Z8KUEqlPbYyT22zV0pvOl4EqG1JWzOmpPkSgA8pI9q2elUEkmneN4wi3G5&#10;aQCBfpyLW+9WqgUzW+X636/ojHTM+Bcba27HCPBdTlKkjGfn71ItR0xIyWQrPISc+lUurXjdh1q+&#10;1GSf2dIKQ8wOqF9OdI7dsjvVv2+4NTITsgEEFOAod9qOaRqkFdvhjeHOjuCR1t1HoVVw07UCaqQ1&#10;Cu4fCl2e5KPKiSj/ACZAz0UOmfzo2siPiorMx5CfiuQNKUB2BNRup2HpsVtsR25jbiApyO71+YPr&#10;QvP4k2zTiG7Um4x4jrWElL6gFIzuM59iKKQzRU058V4aD3Nv7Ktu8NxPRTfE/VFo0rpWa9elI+Df&#10;T4RQtPNzEjGMd80C8BtE2ez6esUuHE8Fx5gulbifOrIByT+FVD9pLV7moHLRBTdGLjCCy+oxtykg&#10;EbkE/wCo1tbOLU60xGbZb5K347EVKYchtG6NsEL+QA/Os3P8UUdNqE3jtBbGLNIsTc5Ns8Y6KsHe&#10;JL7K+OJnB+Brd8P8nhuqSkO8uB4gCwoA+vQ/iaQ4qcSbZwK0NH5WfEeUAzGjI2K1YPT0GB1ra3cX&#10;7fadKwF3SY2ieuN4hU6oAKUBvVE8SNfJ4qSrHORag9MQlaIcV/ztlSinLigD5gnlGB6qrQVVTCxh&#10;dRW8eUC1uTxYn2BSuezLmnP4JLU+i279pCzamkuNt3i9oMp6IleXOZRJ8qD5ikAjehSRw8l6NtsG&#10;9XWIlNvnumMyt1OPOUlQJSd8YB36V0NpfSX/AIUacF9v5RO1LNAa531BfhkjASM7DHoBgdBVe6v1&#10;g9fJZjPyfjXQryR3nCUJOCNk7429BWG+JtO0ajYNzSahwHBxfqT6k/apIIy7znCo/VltcaQfCt0F&#10;9vsQ0Bt2xiqW1xbkxIjkiKyoye7S9sfI43rpjUaoiHhEeZcEpQz4ETCjj1IwMCq8VwsTxEuzsGyL&#10;EiSlQSpPPjCiCeUnOM4Srv2NZDSaSoqpmwQm/ocH5q28CxyFx9eL644Czzq5v48jGPaoNbxx+mK6&#10;F4mfZ4naVnuQ7pBciy9/D84847KB3yNvyqopnCjUrDqjHtsiY0FcvMy2Tg+hrexRtZIacDzDkKAM&#10;2i7TcIo4E36RpzVbctEJqWn7uXwSkEnYkCul34jOu9c2Vy5ajSw++94TjakBcdrykgcpI22wd/lX&#10;LvDhmDZ3pUTUGq7rptiQORyHbOZTjm//AKiQQkDr1OfbeiGbZrdHk5/a0y6Rg6oNlT5AeT1BUnqD&#10;6/7VTrKOCpewPsHC+bXx+C5zW3G9Xq7fYHDLiLdY9uuDMie6PDdTDWlUVtPbzJyTt64qCunEeyT0&#10;vMjV0O2uoJLqEpU1jG2wCcqP40AQ3ArkjQmG0OvLCG2kEJBUdgM02e1AjRzVzsN20+0udNQCFOOJ&#10;cDKyc5xggnHuMbU1+kwukayEnviwGOL/AIKOM2BdbCJNA6n1K1d3Jtp/beofhHFYksQlymH21Jx5&#10;grGPw70au8adJy5zkS56c1FYrmpQK46rdzgKwMlIUsEAnOAemRvRPwjvTuiuDF1uc/4q1WcyWg2/&#10;DmvQ1latsZbUnmGw2oWkrfF3duHO/cw6SQq4SXJZQn/SC4oqxVXUpaGiILmHcfkMfclklY4EObcJ&#10;lfr0zKfCojj4j9w8gIUR/wA2FED5ZqLaurhc8VpRU2gEhCcBPzp3e5ttuRU1KhspztyBsJA+lVxd&#10;rVDskxS4F+VBSsf5C/OE/IdhWfliiqAfCdYHpz/dDSGF123CsJm5qnwEueJlwbkY+6PnXV/2fPtJ&#10;2Rnh87btRXKBF+CQUJTJHKXEj09a4Os+q2Ychplcz4pPN51uoKU7fKiHUGsoc5xbLcVAaThCS19x&#10;fvvg/lVvTBWabOXxMuHYzgWVyEbPO05T/jfqvTesdbXO8WKGIdtUvqkbLPcgde1Ufermm6KLNrtM&#10;aOhJAXIcyXnVA7KxnYAemOlTmtNWtRYjUVtpKlZ8rTYAP1oba1eY0fwYUVCX1feccGfnWubvsZZD&#10;d5RISPsA7KPOAl0tth4uWF7WjzEqwJdLchuWMtICklIUoEEYBIP0ov8Ati8ONOwbonUGlUxDZ5aQ&#10;lpEMJ5O+FJ5duU46/wBa52k6nuDsrwZTLfmOPESjzY+Wd6MtP3+7sWWRZRNC7e8dgpvzJGc4Tn7o&#10;Jxnvt1qAxyl7Hvda2cJJGtdws6ZRLlWWNEUnCcZA6HHpUPq7WKLdK/Z8d1AQyOVR23V3p/qBE+2w&#10;PEYkLbGQAR1Iqv3+WK8S62EOHc5HmP8AOrbGh5zn0Tmg2tZITLom7TW/EPiK+6lKdgalI8T4VxLa&#10;2FZ65AwB880vbpAlRCkIQwgnCnFpClqHsD0pCc3CZaKWmsj+JfQq+lPLm4YApGtZfJUoblGW6zEj&#10;OhuSejrSscp/nVjW3hs5IaEideZrluSBztIAbKlHO3U7dN6q652S0S7YzIgc0aUlIClBRxze47fM&#10;UxtMydFcKHH3PESRupWfzqjLAZGXhftt3GV0zXGwBsF1Toy2abt1vDUSwpTMS6CJShz4Tj1PQ0XX&#10;i5tWVpstJBUtPXsn+/SudtI8Vr3pzmbTJS60QQpDyArr79aujhNfIPEq8MWeQ83CW6Mlx482eVJJ&#10;5fX1xiqlHTCEPa55c9/2elrqg+FzTvJujyNIF4szEpKPEBTyqPLsFDrUS8wkucqW0o7Hbqa6j4RR&#10;+F0GxjSUOUqQ86snFwBHiuHqQVD1HQUOL4W6ckarMEyXMxrkpuYpIwyWuYFLaD3ITsTnbfoa2r6P&#10;w6dhe9t8A+/p3VDaR5lyZxFsrkpNulhfLFhOKedSDupWNh+tT32d9K3fidrj9u3VoWzS1seGBjCp&#10;LgH3c/6Rtn16etW/9oLhBDga3aZs5Sm0XVSGkBCvIgpA5t/l+lWdpvhemFZGbNCLcANx1ONsdSs9&#10;dvUms5pGyo1bwKtmBe3+kkWtn15Wl0impJ6i1WbMA59UUxoVq01YWkaPU5+0GXRIU859xZBySR8s&#10;/lQVxust2ufC+43i6yw86bo1cXFxBgNEBLSBj6gD5E0ZcPYdt03b4zN9WtmYoFKkFWcpUe4z0ATV&#10;ma6sFluugrjb2iiQxNjKW0gKB51JAUjH1Aop8R6UagOlgIDGtNwDyQMDsj2oUkFES2mBLSCL8g+x&#10;XKemdZvcQ3rPbw+m1zFSEhbyj1bSM5+ZwBijrW3B+6atS85b+VxlhogvPtYS+oemN8e9Cv2b7JbL&#10;JxFuFovsQO3pk80YuJykIwOnvv8An7V1Fr6+Js1neHxbVuShOUlQG+3T8q87+FPhugH/AFUoA2k3&#10;5BF+Qb2t7LHRucY94Nj6LhS5fZ+1FfJKoLFu+BnFBdIWoeGQDvhf8sVRGseBUppIu8JCGZLDpRKL&#10;ZHhlQO2R2JwTnvj612HxM+2fp6yR5Vpct8iTd0JLXPGCcYI6lXNt8uozXN0biDJ1Zp1uGlSosePM&#10;XIUMAF0qSEpCvYAK/GiGqiHTpw+ifuYQb+h6BWo5C5g8TlAOpLdFtUFKWSpt7lGXEnBJqubihu4y&#10;0NvYUAjBwMdzRrquQ+pxxp3qg4B9R2oUh2x2dcg02EJWrGCtQSkbdycAD51VodzWbicqF7iSscKN&#10;Yp4N6+du6Laq8REtlDKFL5EeL1SlR9Ad8dxtXWfCTX2gOIFrkai4w6gj3W/SFHkhS4ryRETnCEo5&#10;ARt2Ceg96pPQf2drtr+5O21m6wmFFAdWhuSFMkg7FZQTvv710Lw94E2/g4qdKuL2n9WqYaAejPgO&#10;pbUBkpSAsYUB2UPfHetXHUTxtL45CLix7EeoOOvZReGH/WblOOBV9ah8UdeabVJbXb7tHautteKO&#10;XAQrCwQcYPKtAxjfHbGDdWnr+3Y5TsxvCWmf8wKPUd65S07eG43HnTl7VBcjxnLiI64jBJIYcSWy&#10;lPdWBy477V1HxjGj+H1pL1xua4zNxIZQttCnC2VDPMpKcqAwNzjbNYCr+EtQ1eshr6CRrNlrvvY3&#10;HUgY4wpqoPDm2F8K0b5crRqvRLky1TA2/wCGVeVXQ461wFw8+14nSXFfUUaRDM2yySY0d9SglSXU&#10;khKiVfwqJ3z02qc4ha4i6e0ZdLfo7U7j71xR4DTbClYaSogEkn7pI5hj3rnbTnC23SJDjmpL87BJ&#10;86TBaS+s99+ZaMfPet2K+tmgMNaQSMXF82626e3CSKOV9nBiMeMOlNXaj1DdL5Oju3CIZK0LnRj4&#10;sbnzjAcTlP51D6X4arYdSu4IVGd2whwYXvuPJ97f1xj3re4ayt2hns6X1BeXpgygvqKYxKfTyKJI&#10;PcEke1acN+Mr2mtYNXa4KYWvmyY8xgONLGe+COU+mNvnQephkMDvBy62Be1z7qy6njcfMfldHWmf&#10;s+an13f5cC129QVHZD3jTlhtHKfujc9Tvt7UJ8Q+CWr+FF9Ze1I1FZTHUHFhchBbWnslIB3J9Bkg&#10;b4rpe9fahg2CXcJuni23JuERkB+akITHICslCckL+9sTtntVdap4pWTinbbPEvj1vvy4TTnjIXKU&#10;2uQ6s5LqlpOQobDOCPKMijulTRs0torIg2c9rkj3PCsGleCAMC3CgdGQeHnFGLqOUia1pnUAbxCs&#10;rgy08lCRkh0pCSogKx0Kj2Oaq1iPfNJy3I8RwuQVLygAcwA9j6VZMLUWlrkzaYzVusdvXa3y4EQ3&#10;lB58AjyuOlRKgMfw4HXarM1Ro7S/Fm8u3O0X9eiru+22UxpjKHba+sJAPnQB4ZOASeXfJqnNEajy&#10;gi/qlbSuYPKfsXKl+078Xqj4iKtuMhxkvobc6BYHMpG3SnPBjiXYrdrIS7t8Ui5rb+HjqbPMw3k5&#10;wpPUg+4I36dDRRx44Uak0pZWZdxuljmZWtpJs8sOONr6ecBRIBzt9ab6J+yHOc03Bvzt0YiTFsiU&#10;WVPAFCcnBORjcD13zRfTaCpfEfKHEdOR15umtm+hzslsLg3seD7hTXGjVcVyNOkR3GFNqB5FMlWF&#10;A7bggVzxo2xr1HNko8VxrxTyZT337+oqw+LltESPAtinMrBSFq9cnerBVwub0vP01AhpbVIkQ2nl&#10;LbG6lLJO/uAQPpQJ3/QUpDW2c48DofQKStcREXAAX6DAyeiKNM6Rdg8C3bNIsyZsu33FSmZYBBS4&#10;4jkbCDjzZOFH2SOtU9e9LSdFfE2NBS7PdwZak7lvv4efXoT7geldxcW4b3Cj7PsBqYli3y0SETGr&#10;g06FOqcAISkNlO5APcge/auN3pjMzTcK8z4Drt1l84T4Dn7xSgo4Wvuc9cH1qd8MjYmlwu4gE/Yq&#10;RZvGegygaLZUWx/xFOLdfd2DWMgfOr40Z9le7cU7AxJtt7gNzy2XFW554Je9AOXr9cY96gOG2jHb&#10;ZcYdwvzHMJpw2tYyhsnpk9j/AGPYo4kXc2dKHLYVx1snKHmlFKkkdwRv9azUestirmR7BIOp6fL1&#10;CoxPIlN4w4EWF+nr7rof7P8A9m6H9nZCL/fVIlXtwBKILa0q5T3Uo9Bj19+tXxKv1o1TbBJ1HHU7&#10;GdWtuJCZSFAEdFKPr7VxPwN+0JeJF8j2/UN0+LjuuBK5ks87qUnGeZRyVfWuwdYSrSzpd5UCQ02W&#10;kl1qUAAFeUFWMbbgCvYabVnVE0UokYIDZu21nNPTjBBW806kpWvh2u3bza9rOB/fbNlxp9vHQtu0&#10;+3YbnbrazDQ4lbbzjKAkqVkEAgfX361yDEYK3iArZwbnuBXavEniExxU0W7pp6C7dJReSY0lDZUU&#10;HB/v61z2/wABNYWpboXZJKmkrLanUNlSRj3xS/Emk1ED/pDWki2bDhWPif4erKCpAkYTjJt9/wBi&#10;i+FfDFriRqaPYU3aPZpcrmDEiUsIaCgCQCT06UtxT0dqTgFfZGm766oTQApD0dfMhxB3CgemMUE3&#10;iLcY61tNtKadQcKChy03usq8X0NLvlxk3GSlPIlyU8pwhIACUgknYAYA9qwLGse3+ZY/isBJE0st&#10;1TFNxVdZYU6CEpGE5OT9frRLAKlKQ2lRSfWh2JGQghKeucVOwJBacCVb8vQ+1MqLEeUJGgCymr5p&#10;qWxHjPToD7JWeeNJLfkUk+hIwQetTNp06jXun7zb3UMxprMcuMvBoJSoj+FR9emMfhVkaQl264aP&#10;iNSlcziWhyeoONj+Waf2eC1LkSG4aUpUjzLU2kDc/L+80HmqXwNuMW6/NQF5a82cqPsv2Yp64oXc&#10;pbERat0t45lfUDpXqu/Tuk73d7hPUqQWo8chpBUc5J3wPl/OvVP9I1KXzskFj6KXf6q29bXWROnu&#10;tp8SRIJKiepcVvv7nNTv2drrOu9susJiS2m9QFc4ZeVjmQo9B8qf8IICNR8SrPHdSHEhwqyRkYAJ&#10;3pvxS4VXfhZxXev9maUqE/IU6Ut9AlRytB9uuPpWlkpHNs4HyhVnNLvN0SnEW+S79cYcaVHESVHB&#10;DqAc5VnZQPpQ7xt4bOWbSGmdSwJiZttuBLLwHVp4b8p/BX1SfUUeWHSczXuonhaktrdSyJBDx7H+&#10;EUdcZOBjLfDxi5RVPNFkIXNicx5FnGPE5enMM/h8qR1P9IY+wvYc/Z8irbGfyi8rmK0Q49wgoSrD&#10;eBgE9zV4fZ60jd4uoWpcBSm460qQXEH5bH2qorbYnoqVwyArJyhXeuufs2qetVoXAmscroSFh842&#10;J/hP9+tBqTTHyVQjkO0DNx2CWmidU3e0Ybkq64UZTLCQ4QteNzimt907B1FCEWa0HWgoKHqCOhFS&#10;YORWa9Wb5bWV1j3RuDmGxCbxIbUKO2w0kIbQAkD0pdKQBgAAVmvUqaSSbler1MbneYlna8WY8mOz&#10;nHiuHCc+mahxxF04Uc37Xi4zjd0VC6VjTZxsusn81ksyFLH3FdRSa3kNY5lBOe5NAnETX0VNt+Ls&#10;12aU8wR4rafOlSD1z6Y9agpN5i3+1sSHLjzuKSMJacxvQ+XWqaGTwXG7ueRwqkpDHWCtoEKGQcj1&#10;FD2qdRph6dusiEtL0qK0s8gO/MBnFBSb7c9PwnpLc1C0sI5/h3jutPcA9c1VPEDiF+35K5loeERM&#10;oeC8ylWFEgbgj++1Mk1mmIMbTZ9vx6jpgqBz3bLgJroW5661p8XMevamgUkmMlCQE57J2zt86Gr/&#10;AHvUdh+KluwhPd5/3z58xSPfuKdWbW3+Ci2+gpkPpUnnZBxkZ3H4bUWah4vWHUr3x0SC5HklpSFx&#10;lox45xsNtuv6+lYmHTopYpAatxmbfkkgn249ERom0s7DHUHabEg3xf8AuhPQmpGL+GCZB8fzc0Qq&#10;xg9cj2qTlXC86wvbNoMYltCjuU7cvc/hWnDvhFqe1vypXwLDK3mPEZLqth1IHrVscJFoh2SXN1Kp&#10;tNyU+tpSUoHkCTjlGO21GdF1Go02EUtfCGvduIcRbb8+5PRavQ9dioKbY6MPkF9p/wBKGIUWx259&#10;FuVaviZEZaVIcVkEn1J/GkOMDWqtXw40awzvgoafvoTso464I6VYrT8XWci4xLdbwhSQEh91vkG3&#10;p3qurxqm8aTnrhm2tPoI5CPGwUAncnPqPTffcb0OrmapHE0MkdM1xvdo4F+CPzQZ/wBM1mQh7i4j&#10;PU89lrwf4U3DREh25XG4Zamt+GiUVbpUfXPXP64oo18Y9g1RbH7ctl2MGSmUhJHm8w3277k1GN3Y&#10;cWYCdPRFPW6C2424ko3K0DqBjodgdqlJml7FpS5tOqAabaQErL68pWd98dc0a1ehrfBbpzYCG2a7&#10;dfIde9rW+1VZ9ErKWbwXsO7BxnlSGmL2lceW4YMl11a1HmZTkpIHMAPfFe4Kaue1Wu/We5uuynmn&#10;S8Q+kBWFZynAx02/Gm2pL8qDZXplikNNTmCl9LI/9RA6nHfY/hmqh05rO/ac4hI1M1apD3juYlto&#10;ThLjStiE+46/SsnVsrtM1GmdVtIiAN8Yz36/amy0M8DC+Zth1V7zvs96WlIkLTD+H51KPM2ogpPq&#10;KrCXwSvuhr4q4W0m7QCfM2lXnI/qK6Vtk1nUFtZmwXgqM8gqB7gnsR2x6GotyM4X5DbDhZ5xlTR3&#10;SFeqfb2rV1mlUdTTGMM8rh069UKfC02cFzPq1yJqt6NLtzjlqcjslRcc28Qk9D69KINHa+u9u0ux&#10;NdUqUuMFtuJQfKsK6K+YIx9aqZuzz9VR7g9ebqYUa3SnWvCb8vMSs5HuB0FEFxvNv0PbYFrjyHJQ&#10;kKAUnmyORWQoH5DevCJZm0tW2SheYSASLcnpYjj7vdQgtJO4q7+HvGZu/wAqLaL+2m3X9YxHIPkk&#10;4GwHorvg1xprPUdzkaxuci7l1LyJjjb/ADDZKkqKSn6Yq3rretDR+Eztzlz0p1dbowKUlzD5fABQ&#10;QOu6sEEe9VFaON7eq7JdLTerWw5LlyPiPjyRzE5BORjr7571r9SbNWR08VVK1zbbtwN+ejh3TZJY&#10;ybOxb71EtatchSn1sJbeiqOEcyd8UVaKnTtXXpNptLCm5L6CkrA2Gaf2PgPedZ21+8MeHBtiE5bU&#10;7tz7Z29qsj7PUrSWnbY5JmBUTUENSvGU6hQx6EHuKrUOiyQ1LfGAYx9/MRyB2+XHCbTMdPJZosqV&#10;1lpG82dyWvUD8vw4bqozSlAhskHoM9jsfeo6y366nWdpuVuW0hu2JQmOFHOV7k5Hp5j+XpXWDvF3&#10;h5xHseoLdeHYyIqlEp+K8oUEjYpJ9ME7VxtpNcKTdHFmSUNJJUgA4KvSrWraU/TTHNSS7twxblpx&#10;2+5I+LZKY2nlXfrri5d9ZXfTMacygO22QJLikrPI4Rjt22z+NGzOsuHbWr03V6E94aG0qW24yVNo&#10;cyeY7ddseo9N6AdI6GZ1Pw8vuqozhM63ulJjk9UJAJPzwScew9arm/XaVa5kV1rK0OJPiIO4VuNq&#10;qS6rrWlSsNUGyGQBwLhfjFxwQf8AlI9xi8vJXVd/4W6W4iwL+bBMR4k+Mh2OWnM8pIyPcglO4PqR&#10;tXPOgbDcOD/EIxLvaXXkNyQHG2QSooPRxONzjOcDft7UTcNuMukdJyYNqDEtu+pcHLIjJ5grnUMI&#10;O/TONjtV93G3M6jvDN3ebb8dpALaynBKT2P459q9IgZSanDDqNO5scosXBv2m4Iyf+E0EyccrnT7&#10;XF/tl91ppZuyJD0n4VbrqgP4VFIRn6oXt70BcZOPS+FHB606R002q236YAuRPQB4iN91JPUKJ3z2&#10;7Haj77R0/TWgrhNvtwlhd6m8qYENsZUEDqfZIJO9cH6h1PJ1nf5Um45LrizgE/dHYVn4NQrTrE1f&#10;C3bGbi5Au4cY7cKVkDxJd3CFpkp926qmyHnH3X187rrqipS1dySepPrR9EvFvbjxVyJkZh9tvCWT&#10;nmc3z2HXfvUGnh/crqwRCQJA9AfMPpXrfpK0wZLTt4nRGltkgsF4BzI9R2ogXtd/N5t2yiBaS0lw&#10;V/8ABbSsbWkiUuYlLXgIDjbWFc68nAII26mgvi/oeXpbifDZfnsXFa46HP3EhLxQckFK8E4IAG3p&#10;itNPazehpch2OLPebeZU24uG4WE+HynOVYO2D6UM2O1uxZan+XzKUcEqJPX1PWupbkyTlhD8AZwB&#10;3tyqXiG1h9ivMWPXv2m7pA0nGJt+ldPwlPAIbCW1OpSdwB95ZOE5PQE7epq1wqtsHQKFWvxYV3jg&#10;iTHeUrmdx/Fn167dx8qZ8AeNT/DGHeoAZDxmxVhsLwCh4DKTn0zsR7+1FOsZd6Y0ktWVPM3lLciF&#10;cmTjmyB4gPpg9B71R8VuoTNiOC0G9xg9vt+5W6Z4fIHPdt236fvlct6ogOrnqaekrR3KGz5j8z1x&#10;WLRpkS3EoCEsNd3FbnH6mrBt/DLCy9K8RxROSpR696XmuWqwIKW0eK4OiEf17URayOij3PsFFK8S&#10;u3OwmLdrs1rhFmHakPSFJ806X2/6U9BQpPtTjD/K2UeIseVaz39hV4QbRCuekYVwdi+CqS5yIaac&#10;Staj6422rNz4IzU2h64qQGYUVPiuuOKH7sZ5e3zoTLWCQbhhvdX4I4i0OabqjIHCy3rSqfPiu3SS&#10;od5HIhPsEgdPrTfU9lg6Xtipka2woSkdVKaC1E+3NkE/SrL1Zr7THC202+LDl/tu7yGvEf5WwSxn&#10;oADsOw3374ArnniHryTrJxlHgBhsK5iOcqUo+52H5UkEstTtcB5e/GPZSPka3DQo128v6inB6Shk&#10;BoYSEMIb7/8AKBmi/TNhD4D69z1xUDZbKf3aSOgys+9WdZoYYg4HlHrjtRZtjlQtu92UD8QLuzaY&#10;SAtsqUokJCVFONvY1V9pt7lznLcU2CpStsnJAow4rueLdmGE9EJyfrTHTFnkF1l5AwOYfeNK6QRR&#10;l18lOe62AnF6cSzbkx1RkeKgBKXQMKA9Pf8A3oSlFS2QOXBzV6a64WyYWjGr/EdalpRhUltCfM2F&#10;dCBncAjc+9UsrHnK0EKSc5G4xUdMbNDu+U1jCG5N0906005Jaakr8JhRAWsjmwPlRdJ0nFuEpqPE&#10;SQ42kFDh/iPp8j+WfxgdO6ck6hZe+CKVuoTzBvPmX7JHentmuEy1PoVhXMhXLyrG4I7VBUOflzDl&#10;SMeGixTTUVluFovKoEu3vWxwBK/CdJJ5VDIIOBkEHIOO9EFkakW+OJsWR4K2FJwtLoStJOcYGcno&#10;dwNqIrqzGvUZMp5ohxXTkG6D8/ShWWy+25yNYcT2WNvx9DVEVHjtAGCE+wIuCuiOH3FcaiTFh3VI&#10;TcmUIbYeaTgyFA+UH0VuN++K6zhXq1cOeHLt2ubwd1DLW6iE0pWTgEZUB6ZIUT77184dHajl6dnK&#10;fj8viltTYK055eZJSSPQjOx7HBrrvh7p6/faP03p6ClbbSLMytkyFEp5skHCj3OABRCmmmex8URv&#10;IQQD0F+vuOiGTxFouzqrLZvumb9obTTTd0ZmzVXJtcuE64CtIcCkHA6jBUDVsRizcL/brTZ0KXOi&#10;xAsuvEhRATvnPrnrVQaW4NN8Py1dmICtQXNg+VI/ym1f6vfHapOzszLTqpF3fu4iypPP4hWrwy0s&#10;KyWwCdwAUitTpTaem2icta1jbXIsO1yT+7rSfDcdO50pqHhrg07b8EqDvkxemuMN6Te1LQ3IbbkN&#10;tyFHAKcggZBynPN+VXJp++p15B5I0FMFcNtTzcmO5kKwMcnQY6/lVV66h6m1xeZd7Rb25TC4ggol&#10;OpxhOSSrHr5j+Aq0+GLlss2h4LiJTXgQ21JllJx4aQklwq+QBrHOp6ypqJKamnLKfz3FvrBx6E9u&#10;lsqg+tn8c00brsubW4zzb0v9y5415xQhaN4tpvCFob/ZHllPY+8d+ZIx8wPnVNcauM+svtAz/FiM&#10;PxLIySI8RleVKxvzrA6n8gPxNc8c+J51pqO6xbWwIllVPdktgg+I6ST5lnucHYds0Gad1PL05FcL&#10;VzfYaX1bQ6d/f0FZ7TtOdp0Dotxd2BN/mfU9UKa8Rkh2c9Ed27hjLQw87d5Me3qCeYFxZWV57eQK&#10;APsoilNQC38Nodv+OktstTh4jUlbuUuD1Ax2z79agNDR06v1KxctUvSRpuO6Hn+dSluyEpOfCQM/&#10;xbDPYHrR1xksls466vRqi5JXbLTBYSzHtyVDwY7KO3Qb7kk0cpaMy3MxFvb9VOJg/AGEKSLy1f7O&#10;5KtaoNzWkEpSFoWSO45QeYfUUF/tNLjipZYfZfUfBLLKFco9cgZqWtE1iTqZpuwxi1EaX4bSUKKS&#10;RnHb1qduOp59v1a69Zoi50lmOr49jkJb5U91nsU7dvbNNa7+aaZjbnkf3To3RSHb1SF1+FtWl4zx&#10;1g2mW+jLbcOR5o6v4fu+bP5/OhWxqv0qOubDbmMzXR55T05WXD/qIJJOeu9X+9oouQ7LMvAU5Nda&#10;EhEcJ5GWuYkpKUd8gghSsn0NVzZ5EKOgMyJLMfCQMuqCN/TeqxqXxXisSfX9hXRZttqlOB2lHeJq&#10;VLf1Hd3Lw2ohVvDvhFpQz5kHJPMCO2PnRRK1Lp3hVe4cy62BoPxmZLCo6ipz4uQ27ygLCsg7HJ9Q&#10;M7kbgmnZd10FrWNqSyllaW30lwh0BKlDBGcb7jv33z1qT42cY4nEvXD0yPaWIiHMKbQAFLB6KI+Z&#10;OTjuc0UhMzXukaXNDhwMC3dQOjfJ5i7Crq+2z/Fdxduk192E286XkwmRyNYJyEpSOgpHVjOpb6WZ&#10;otrbNsQkMhFuQhpGAMDy7YOB9evrXY/AjgRbYenGrrqe3NS7pMAWhmSnPgt9hjsT+I/GjaexoHht&#10;YJ0a7R7dbbQ+5laH0jLp3ICR94kZ2x03xislTfE1PUVD6aLzlht/xZQmoDBgXXzdVb2goNvJcjr/&#10;APtbwKT9M9aa32Mza4iCk5dcOE10NrCJo253J1FnktO295WUMy8Jxv0BJ/XFVfrThqRO+IiK8KMy&#10;ggNKUSUL7n5bCtKKgMlDJQW9fdPsHC4CgdIW2yagea/xjqhdkt8ZPKhKY7khwj0CUjA+pFSWqtW8&#10;P7AthvR1llS3W3Bm43V087oB3w0nCUpPTfm6ncUAOQXEyfAOVLKuU/1qOuXI/OV4SQlKMJTt2Hej&#10;kYBPKQuIG5F/FbVth1DeY8vTunG9KpLCA9FYkqeHiY8ygogEA9k9s4yahNL8Rb7pGQHYc1xTJ2VH&#10;cUS2r6HvUEqMtpRVzFRO5zvXhGUvt1qwA0ixyoBIWZBV9WCXC4q2FZjt4vqCA6ytWSrfZQPcVcWo&#10;7bM0Dw7tDVwiz7fIksBtbckKTzhAwTvsUnbBFVH9my1sWT464z4innpbfJFWhwpUzg55wOhycdfQ&#10;+tXTx64u3HVHC+Ja7wtuU9C5iiWUhK1BWMAgbbAdqswTtpI3Bjr78dbj2RODZWEF3LfvXME8ydYa&#10;qdfSkrhR1F1xRyUkJ7Z7ZO31rsL7J3CC5a11NbtUT4iU2JIC0HmykKTgFIHbHodsZ9KpzSc7Tmk/&#10;s4PXSMlKtTXaWqFyOE5Dad1qxuCN0ds+b2rrLg5xEsnAz7LMC4ahkFozEuFpts+dZUMbb9Bvk1FN&#10;R0/isu6+0X/fqiFdTxDwyHXda5HQX4XOf2x+J03ijxVRY7aoyLfAWY8aODhCiPvLOdgNv0oe0HJn&#10;xIzdltEFi8Pv7h11krKXD/8Aaz2Ax9d87bUi3x205dFrjM6XtjL6uZK7m40H3niScHC8gbHsKin9&#10;XawCi5p69eK0glSYS0Bon2SEED8hQiqqiyXcznjmyCCWWJ3iQ88fLsr4ds9wZtjtmn2palFOAttJ&#10;RhXUEBWP1/rVaaltLr0eTEdUsuIzyhfr6H3quXOM+uJ6UtvXeVEDSiVR0uLA5uhyCevan7HFq9rB&#10;D8sysjCviGw9/wDdA1iJdO8OpdLTsDWHO25Nj1z6p81RF4pdDFtael72THT7ZgTvEI5VJOK6b0Nx&#10;Efn6VRZZripTCQEst52Sk9R7/wC1c3u3lq7LDgjoivKwCtvISfcpPT6H6VYXCGVIi66ssd9TT0d6&#10;UhDgcVyoKFHBPMenrn2ozptUKOviqJW3AIx+fyRzRa2Okq45pW3a03sunL/w/s3D3SlmuLDQTLfU&#10;kyWWRlRHUgelG+jPC1jplC0RXbYwklLIfOCr5ZqGi620tIvr6LBMF4tkMlC31YLXiA4VyqP3x2yN&#10;veoe8axdauy3i0t5KyEsJGAkDslPYCtd8S/4m01NG+joGeLMcG5sBcZ6c9FqdY+LYpacwtJfISfM&#10;Txfpb04XLf2neG8jQmrp7TjYTEdw/HdJ++hXXHyVt9K55uDCJzceNGIVJznkQfNnttX0tk2G2caL&#10;G9B1TD/4cAoiSUH98znqQe6cjofSq04cfZl0Nw2vNxvd8uKLqtkqDUh1vkQ0gdSdzvjv+HvlYpAy&#10;FkkoLHnlpIwbd+CF5m+a7L8rh6TpC4W9CVP4ZfUSShYOB0/PrT20WAmSVzlqWwk7NsnBWfc9h8q6&#10;a443HROo71AgaUSiUMlx95pGwA6DPckn6UM/+GCnYrC2UE7bADqT3opTVDZWB7mfvv7KHcQ3hNNK&#10;acVcYSXVq8FBRkBG30H99qsPh/bbZZJpYecHM6oKOT7bDPz/AFpinS9wgadWmMVJ8NASVIHmUrfY&#10;Uy4Y6JkXC4OzLkp5chDmGWVE4QE9VHt1/Q1Tji+leICL9lU2l5JUtxZ141woZZchJakuzn8rRjZO&#10;Enpv/wBP5V6qu+0wHF3u3MqIS2hCigAbYzjI/A16r1LQsjiDSSkFwvoB9l/h+6m7zL/IQEpYUqOh&#10;KhvzA7n8R+RqX+0Vr9jSFskmWhkzFSAlhKv4kEZCvpuDVO8HuPt/4WcMZRudsXLDzviRZTx5Qonr&#10;nbfOc/WpbV0977SnDlV7ZiMoulvkKS4wySSEkA9T7Cr0tZHVxfRqdxDzk4+37Ar4LGw369v36IP0&#10;JxKuti1Qxc4TjSJBQfJj924kkHlI9Diruk/antl1XHt16sTsaC/huU4HAsJ9cDAyPz9q5DXYpENz&#10;CFOMOtnYZxyke1HLUcv22I5LSFqcSOdR23oPPLUaWGgSXaendIypDxtAsrs1Hwsiw9dWlVtkIesd&#10;xWh6M+ghQ5Cd057+30q49Q6JuFnQuTYiCVBJdbz1wMHA96AuFWkLlf8Ah5b0ocBTFkFTC1HzJSD0&#10;B7f7Vb7sa/QUNsIdamNLHKXFJwtB9+xFaehqDOwySQHa63HH68q7RyvpHOLBg9OhTyzOptVtjCZI&#10;CFOAYDitubHQZ/SplLyFICwocpGQc7ULaj0QnUi4K5UlaW44JLCfuqPY081DZkStJSYcdKkhLBLQ&#10;aUUqBA2wRRtks8Zk3xgMaPLm5OOyc6xN+6nUPIXsFpV8jW5OK55tb50/YLne1XJ5DMAnnSHCcK9x&#10;9RVY62+1nebZoKfHt8RYu8sAMTFryI4OxJT3UN8dvUbbiR8Q021p53C4t1/RQ7mj6xsuoOLkX9rc&#10;O78wy4kOiMpxOSPvI8wHt0qN0s1pG/6WtzRENwS2QtLa1DnyRvjvkdD8q4v4bcTL7f1TIV+usyeq&#10;YOZSnXTylXy6UlrG6NWSBIdT/wDNZ5GwDghXqKoT1/hvdWOaLbQCDfofx6Ks6pj+sBhdOcVp1r4H&#10;6cuN0YabuEaQwpsxXXACNjuDg5GM5H9a5m05rODAiWy6Pzypp14KKkn7g/2/lQNqPh/qTXVtaevN&#10;4luyvD/cpfeU4rlPbJOw9qsng/wy09pPREo60AVHcyjxlZw2T0I9Pn7VjdQhqNXfHVxHw9vF+3v6&#10;lQuLaggR4Hqt+IfFJzV01cWxSlF2K4kM46P+uR3FV3eHJ8BTsmc2qJcAvxSMEYJ3yKe2K9WDR/Ep&#10;qU02qdaI8ogKTuVIzsR61d32gNJRuKOk4er9H8k1uM0UyGWh51IG/wB3/Unfbrv7UDh06r1GKeoZ&#10;JdzHX29SOpHoOllWlL9mxp4XO1tuLkla5C1lxxw4cGe/rV78F7Za3XXJ95UhmPBa8YKc2Sds1z7o&#10;ywzdRXhiFCSoyXXAkAdvnXZh4CvTNPxLW4UoZbShb+PvO7HmB9tq0Wl1NbUNbJDFcRG7j/qxge97&#10;E+gUtBCKhr95ttF/f0QlpjiDO4l6iuS2745arZHVyRAgcpdR3VuM4qybZIs9rtT0ORJEqW0srUpW&#10;OZed/wCdVRB0wI2qkyJET9nwofOzGSry842BJ/Afj86f6inxLfElTmmMqSpTZbAUoLTnZQUPbH4V&#10;qdMdQRsI1lx31F7XvbpjN7XOBgLaaTRULmB1a/aScdBjurz03dLbBhwro23iK+S2o55i2rOPN+tc&#10;9cTOIEFeuNQKHL8Ay+GwCeoA3UPrmmunNSyYlkVGlS3IoeWVICSemdiR6j37URRuDWluJ65kuTIL&#10;FxdYZBU0o4QpCjzFI/5hjNexUDaHRo7uwwAAAcDqvTtN0+h0KZ9TUklhwC0XsCQb/Z1CG9Ialdg2&#10;aRPszi21MBamnlDGNvKMd+tNbDqS5XeUw1e1O80zJbVIBAC1KACvkdwavccO7RB03BtsQmHIt7YZ&#10;EhBAU6kbkqHTOf1ootOhLDdrZBbkRkvCGU+GtPcg5H50Gh+LKeWrfTbcng3zb8lQd8W0BfKWwk3O&#10;HdbZt9/RUzP0vf7VESE2t9+Q8ottugZbweYDJ7DGKtXT2ioCNFW0SUBpbEcIcdcOMrzgk/WiudqJ&#10;m1zpCJB5oURlTz7nJnl9E7d8b0M8Skvaq0Ew7piY05FcSlxtDO/jglPKEn502qkZqTm0s9u/rbi6&#10;x8+qfx7w6KYBgLrk/qoPV2pZXBizpvbTDtwtwkIbmRkdS2rbnT25knHsRn0Bos/xrbL3o+RqmySU&#10;TYZireA6FK0pzg9wdtwaorVPHq4afjMWG6W/wmoobbkIfQS7zDB83ptg0OW693K2cR58a1MEaSvT&#10;SkOMDJbPiNjfHZQVn8SKzuq6VWaLT+M3zRPNgB0J637FUNS+HKzS6YVMguwnBGRbvhXBZeA1unaM&#10;VFuCjLmv5fWtKsHxFbk/iTVXPcHp1qvjUaQ2X5TjnhtOLG3Jiug9J6sZZlsW4x3Er5AnxFDbaii5&#10;i2S5kZDq2jKSrnbH8X971iodA0f4hbFUUp2+EdrgOpHIN83HdY4xNtfqvllxasEy265u8WUjDseQ&#10;pnA9B0qQ4K8IpfEK9POE+HbonKqQ4o429PwFdqcdvs82vXV/tl0bKYLrjvhS3UjdaSPKT6kEAD2J&#10;9qgtDfZ+tWjL6uD/AIid8OYOVUZKwgOgdj6/Sqv/AIXq21To9v8AJzY3A9ufXB69kKMDhJlSOvtW&#10;2q1aPYiQXCLLbGEuPloHleKB5Ws9N+UZHyFcmcUeIF24k6oXeNOwpGn4aY6Y60BYBc5c7qA27+/a&#10;utftKTrbpDhRKtVvTHbbAShWOqU5zge+355rkjTFkud20tdr2ypCbdHUltTZVhZJI3x6DIq58RTV&#10;bZW0jGbgG7jtHUX+4BXQ0tdzZBWq2bpcLPEb2DbRPjFG3OfWrJ+zDwYnaz1XBlOxli1R1+I44vZK&#10;yP4R6044d8O5+uLipkIUiAgcz7xTkJSTjA9967b4N2KBYrGuJEaCVRglkf8ASAO9N+FKabUYzUTt&#10;8jDz/qPb5InFpvjQvqiSGiwHqbpK28FdOWlVzQxG8CNNV4jjTKuVKjjByBt6fhXHvH+HarRMuarQ&#10;pIjxpfwraUnPKvkHMPoeauxTdr7aNTXR2/S4Vu08U4ZddcCd+wyT1x2rkfiHatLQ9S3WXbv2jqFU&#10;l5cgB5Hgx0OKUSognzH/AOiPnWi+LtJbUUsUjWgmM7sWFxY+W5tz1CdWUBhcGCz7i9wb2v3VSaPk&#10;saZ1Va71Oj/FsthRcTjzEkEA/SusuCcq/ax0bebrcbq3HjvOuFplSRlpsfdGfr1rl3UULUV3bUmN&#10;b4kaOdgGUc23zJNQiG+IcG0yrdb7vIEDkKn4raiEhPckDcCsBpFXUUtR408flsfLe33hVfAmb0UT&#10;9oy/ytU3tyGpxqYLWpbSLj08Vr7wHpsSdxjO3pvzu+2tMkyWtygEq+XrVzP6JvWsQiMzF/achSg2&#10;GYjoys9hgnP/AGqU4l/Z6l8KdE2aZfnWIlxugLqLQSVPoIUR5sZGMcp69cjG25fTw+qbI/FmZIHA&#10;B6KVrmk3Jz6fuypKK1JnwJE9MlLLLJSCXXfDLhPZCfvK6HOw+e9EOgtN23UV1ZZaj/tK5vOhC33E&#10;Dw2U5xsD1NQt3i+E1lYyTvirX+y5p25yde22Um3SF2Zh4Kkyy0fCR6Aq6ZPp1ps04bTPlYbAC/p8&#10;/RKXeWytzjhp2xcGNORNL2NZdvNxbDlxlqSApLfVLYPYHrgdqoGAUoko6EZHXvRf9ojiQ7rzizcp&#10;CkFpqLyw2myMHlQMHPqc5+mKq5+4lD6FAkqCtvQUaophPTNf3CoyN2v9FYrsP4shtGGys45v+1dT&#10;8JbZI05KsDWrJAGnrmort8WWeZtseUK2PTIV+dctaXlCeuMrmC8EKUB0wKteJMvGpkvyrzd3n48B&#10;k8iXEjlSjslIGw+QobUT09NIN7SXcg9B6lLc+I3aLok4ialt0fVd6tVrabNq+ILbT6VZAT7H8aB7&#10;jpmW5AbS22HYYA/eoTnkT3USO2/Wrb0jwIcvzN0ujkllUCNDU8lKzylRx3+Q3/CmHAnXFp0Dqhy2&#10;XNBl6dmAN+I6M+DnPUf6f96gMjhOIntLgRfd0Vs0zXuLak7D0VPaktyeG2sZMVNyXdWY4SYz7Ssp&#10;SVIBOB02yR9Kb69+0NdbTbpMNt1R+OiCMGlDI5U/xfiT86tD7QWiLPo/V92m2xCJFg+HExC2jzIZ&#10;UrOUZ+mR7KFcaX24u3i5uSnSeYnyoHRCewoSadklQQHXaMkevZR7XxHwziyYLC5spyRKdLi1krWp&#10;R3Pc1vpq0G9XtKcEozzHA7Cl4jIlPpYG617Y6dqMeFFuQJsx7AVyDlH9/jRuI3NuFM0XUxB04qE3&#10;zLSRvmpm3KD6HQkYQgYKqnLmllxpLLfM44obgDYVvadOLciraH7oq2zy5xnptVsmzcKdvlz0XPOs&#10;nGpd/lyHcraS5ycqTg4G1WFwbt2n71eWBf3JDdtaR4zgjKAVypIwCfckCkZfAXUD0yU2iM0ptRKw&#10;8p7ynfPTrn6VIWrT72nLdMfiMofQwtuO44D5Tg5Xgdxnah84c5mBkZVPe2R1yU64u6pguy37VYOZ&#10;m2J2KlKySP8AT/X51S0hJcfITjvk4o2mMfFLczlKlAknHWhiLDC7gGXFJQFK5VLIyBUdPIXq6GCN&#10;tgn2m7u/a5DS21hp9BBQ4jYiiqbCbuEM3FLalO5/fDsfehF6ziFMcEZ/4llnClOoGRgkdfxq4uA2&#10;jbjxDv67HBYQ6t9lfMtw+RICSd/c42p79oeWu6qrKCG7m8hQ+l0RJtueQj965jYFWCn5jv8A7UOT&#10;YSoUlS2eZASvAIPvXQdt+zffOGt1mXG8MNmCW+QhJ5gSo7UlduDMe9wHp8Bp5DSFEOLQrmS3jcqI&#10;O+B8+9B3wGmLpHOxfjqpIZwRZwsfRUE1ZnHZCVNlBKiCQCAMmu8fsOwfF4bXqZGUkXFicENpWTha&#10;vDGxHcYV+PyqktJfZ5RqG1fE2u+My5SHuRTYbIOO3KATn8q6E4McLZ3CK5XCUlxSXXI6VOeKgpSo&#10;9UnlyffB9jRagrZNM31b497NtjbJHX7RZOe+ORtmHPKvK6h3TkaZeWlMOOQGFLlsIJCVKCdiBXJP&#10;HXUCrzNsceFIc/aHhqfdU3sOdxQ3/BIrr/SDLF2tzqZxD024sKdeyM8oSsjBHYYIqpOJ32aXrvqa&#10;E5bpJbb8HmcfxtyjsPfcU7Wpqmq09s1NHuifZ1xkjNxceotfsVQlY8gbOVa+m73bIem4sNpkBqOy&#10;ltSXN1ZAG5+tVxxgftM3hlqS0xnUWmTcPI3JG2FFQ5unYjb69KbWNm+6wQ9Gs/hQYzZEd25PblSg&#10;BkoT7epqkLnrty+XN7Ts5HgQIl6Ziv3R1WDzc5HKfTIQsGvQvhqn/jpu4WjYAemb9lvvhHQf43M+&#10;SQ+SKxIHOe39uq5u0nwS1LxH1G7Y7RA8RyKSlS1+UJ3PMVE/zrqCx/Yf0Rwz0odQcSZhuDbQCzHZ&#10;KkI5huEqUOx6dvnRLwLt2peE9xckz7VFciXJSWXXm1p50tlXMFZzvjJz8vxMvtXagRfNI2iExiVb&#10;7g4pJbQM+IrYBAHc7kUF0x2nVU81PBl7SQQeeeg7eqycsIZM9oaRk2HX0XLz2jY0+e4/HQhEUqw0&#10;hCeVDaB91IHoBirE1T9nuxau4Sw4cK/hOopEuP48dpYKWmnM4SoA57hRz0xUlbPso64b0Yt6Dd2r&#10;cwlIWlm4NZcZR1ISc9AP9QO1J8POCHEWyXebfrVqOxzlKaLRl+CpayVJ2V4f3QRsOmPauqaKoZI1&#10;kLB4f9WCbX7W/BI2FwY6QMu0YJ6C6Frpwy4KcFNPz4ksSdRaityuduZ46mx4pRsAEEbcwxgk4BBq&#10;z/sc8K0WfT8q6XBkNuX1kyXA6A4otFRAye+cHb2Getc7ai4Kam1VxJuVkvWo7ab+FCUWXh4Alc2C&#10;rlOAkHBzg49vSuqdFWu2WKyy47eu7tPagwGY67PaXWlvNKQDzYUhJWE5yMkjr1puk08EccjKojfv&#10;GbWIaCefzSPiG4PjFhZc4/avdjcOdbOP2BZivTXD/wCXqRzNq/8AxqU58m/psfpXKqNHPXJL91uD&#10;j81mPhTwQMhAJwM+gyQPSjPWTz2uuJMqBbX7pJlzZymmUyni6tpJWcI5juSM9fntVp/ag0bbOD3D&#10;TTGm7W4U3CWpxc95JIW8ByHzYO45gCAf9I+Zz0joaectYd25xz6X788KS7RGL5IR1o7h9pi3/Zgc&#10;uVwsjCrlOKlsHBSG0pVkKHTBAzk1zhfNa223aggk2yMsW8+IxJhEYcWkK5SCDhGedPNgHdOcVY3G&#10;PichX2ceHmnoF4jKlJaK7lBbeUXlDJKCR2TuTgkb4x0rmG9zHESonho5Ulsk5OT1/wBq0Oo1YqJx&#10;4BuzbbP756KGP/LO7qrbv3Hri7fLU0Yk51i3cxQk2lXKpKuuFKHn6fIdKrPUuqNQ6tuy5morjLlz&#10;iACZRPMMdgOw+VdpfZB0nwu4o8L5tqlW99rUsN0OTk/EczjoI8rjewwjqMYOD8xQ99oXQWjeF77E&#10;O1lu8ypCef4V5QUY4PTxBjGf72rOiigomGWGJo/7QAcpvhsP1Vx8t58tgF1XKDnGaMdLcSpttitw&#10;Z0dFxhJBT58hwD0Svt9QQOwreXaYk5aj8AxHKj0a5kgfnW9o09a2LjFNw+KNv8RPjmNgrCM78udi&#10;fY9fUVB48UtmlI1sgPkKIdacHL5ZdHQtfQoSV2OeErS6rClspKinCk9j5TjGR8ulU5doLMXwHGkL&#10;Sp1KlL8QY35iNvbAFfTS2TtAa94VT9AWS4qukSHZUuMJW18O474f71QAO3PjY++e2aDvtPfZpZm/&#10;Z/07c7JZW2rnZoviSiltIfW0UhSioj72CCT1xk4orplLPMyQvI8riBnkDhXZYXBguvnUSd84BHbN&#10;FnDfQd14j6ph2a0xHJkh1WVBsbIQOqiewFOOE3BfUXF3VP7LtMVSktn/AIh9flaZT3K1HZIA7muw&#10;bHxc0P8AZftC7Doa0Mak1EEhE2+yvK0pY6pQB5lIB9xnFXwxjRvldtAVWOLdk8IX099mXiLb5nho&#10;itJj7JQlKj5EjFVJxdnyv8TM6TloUiUl8MqA6HfHWugrF9tDiTdpbq1KtUSElJUstwQeUexJqgrJ&#10;qaJrf7RFik3d8JaemDneBAwSeu/SmNdTyv3REm3yReBjWNJjxdTXGnR7WiRarJFZdaZjwWTl37y1&#10;rHOpR+ZVj6Cqz1pxDvOqGrdb7lOW/AgMpjMMDZCUD299yfnXTH24ZkSPrlkRXWX0CG0ynlUFHmSn&#10;BzXHc1K3H1FQ79qohnhlzr/WQ2Z7gbXSdkSItxLajukkD+tGkC/PWx0OtrIWOntQXIaV8Sw6ggKP&#10;lPzH+1ThAeSE8w507Kwc1TqGCQguVUOI4Rq9d7fexzyR4M/AxJR3Hood6jJiFQTklDrS+jiSSPx/&#10;lQ4hh5D+/RQyN+1EVjUuI5hY52eX94hW4VQ10Yj4Nwnbt2CpayczpCmgCf8ATzEZq6eEfDSXxPuy&#10;bRHQphQIU8tf/ptfxEep9Pc1V1qsT/xKHGWFiOo9AM8veu8PslcN5Fthu315tSC4jwkcyccwqTTq&#10;D6ZVt3tOzlWYrgpg79npjRdmEa2LX4KFBRR671JxtDvXqdCaShXIjqcdKvaVDceeIWOcDsBUpa7G&#10;wxh0NBK8elS6r8CQV+oR1cL9jQbuHf2PS6ifTsc7cqpjcMJLaXG2nCyCCgKR1A9vxO9L23Rdngtm&#10;xT2Uu83mSt0Z5iTvnNXIhlKc4AFQs612py4pkSS344GE8ysVotd0d01NG2kc1hBFy7gt4Iv+CmIb&#10;0CpuXwE018Up9i3MBZ2KuTGanoXCG2IZCREaAx1xVkRhFkOuNNlKinr3ptdLy3Znm2SwtxKvvKQM&#10;gUTj+i6ZRNfUkWbgm1/1UtwAAg6Jw2tLX7r4RopHQctao4aWjmUhMdCUEkKSlOAfX51X3H/7UcDh&#10;YhuBY0R7hfVkFaZGS0wPRWCCSfTO1Vrwp+2/dLqi6TdZafaNoi+QS7IhRcDnYFtatwR3BGPTelGo&#10;6ayxa4WPUcLg5hNgqr+3VaLbbuIVviRm0IEeIhBSnG2SpX869VZ/aR4lo4s68mX62sPMMOqCUNP4&#10;5gkDAzj5V6lfPA43YQQhUrCXkgLrvSmu9L8QtAq0DfwbVIdjlMWe4B4Tb6RlOVZ2BI7/ACoV4U6s&#10;mcErv46h8fb5Z8GXFSc84GTzJ9xv8/zE3xR4PztI6nekQoxetzyy4PCTnwVHcoV6Yzt7UccBdJ2/&#10;VepoqJjIYulrQpxSHAFIeQrYEpPp/MfTN1YeZmPjH8w2GBk9PuH90vjSVD/5nI+X7KMLRpDQnGCT&#10;EvVldaeBdT8S0jyqSf8AStPUGvcZuC0a3+HOtjIat6khDqGxs2roD8jt9fnVV6u05fPs+cWHrzBW&#10;n4GfJcX4bQKWloUrm8MjtgEY9Memx7Ktb8XWGlYzrjRMabHSpTbg3wobg0RmoI9UgfA8bZBwexHp&#10;+KWENcXNIyFGcKdO/wCGdD22GTlQbCyfnvRfSUWOmJGaYQcpbSEDPoBisreQ399YTn1NaqnjbSwN&#10;jJw0AK4B0CyVbkAbgZryRhvGO3Sgu7cXdNWS5uQJM9IkJ2KUAq/QVUXFT7Q940nKiyLWhp+3yXMN&#10;eQlRxj72/TrQ6bWaNjC9jt4BsdubJ1upVV8erJqPSWvboyJTjUS7n4ohlZSytPMcBQ6EpP6+9VYq&#10;xSL6pxsJUuG2jDjiRtn1qU4ycdbnxS1fGYYR+5QA2lpsdD3APU7irc0PCFz0+1p9iCiNMuKQlzm6&#10;p9T/ADrxiVraed76IE3dgHJ54HzSMhZIXgO/fYKE4CcCnNWKnl2QuK3GA8J1Kc8yux9wNqQ1Bwq/&#10;ZOmbzcNUNETVPLjxkoyeR1JIGPXJGR611mlNp4O6AXKdZ5Y8FkF3wx5lHIH4kmqJ44caLVCl6euH&#10;hoktonNS37cSkuFooV5h2yDj2z3rWavSM+jRxyvtLyW9M4BPfblVnU7NoB4ChdGcKtTatRDnyInw&#10;RbaS0ttYIUAP4gPlQn9prQ+qdKx4kNfM5Y14X47QOCsfwq9P796624YcWtK8SbGu5WKY14aF+E62&#10;seGttXoUn5/I0UX3T9r1haXYU9lqZDeSUqSdwQa0h0iKpoxEyW7rD92SiFoYWsXyjdjrZCXOTZG5&#10;rqP7Hb0mbeJ7RUpVsUwPEQrdBVnb5HGaCeKnBC46K1JNgMNGTBI8SO8OpbJOAfcdD8s96Nvs0XVr&#10;Q0Z9E1hakvOKKwBujAwP5/jWa0bT6gaqxrAWlt7/ACH5p2nUT6yfwgMgE/YjZzh3E0bxZmXyx2hc&#10;tmU2CWm0gJbdB3I9M9/fJ70Xao1dqW220Py4XwBdQW8tKCuX0zQxxW403rROn2J0C2JLcp7w4r7o&#10;PKMDPmHr9e1DGmeM0rW0NuLrMR4aColDjZISruAcnY1vKR1LRyujkksCSSAAG3Prb8SiVGyLTdQD&#10;Zxdo56oh1VpS3cSOGMWA9OSzcYjgcCwcFY3G/rsfxAp5D4TvwrJHZhzG5SoiUrIcOVOJ/pt+tcxN&#10;6gu1618+PjnkWqPJWhlhBwC2knHbJJxmrAunFOVYW/jTLeS3HaLacrwoJPai9JRUnxBunfFaxABP&#10;OOLdlr9O0EfEFQ+roXGwdwRyecDsVIan1dadKS3DPjpnSJY5Q2k45Vg/71bfDedbb9AmzWLeiOwk&#10;pQWwOxAIOe24/SuYtHi0XzWUi56hffdhJU3IjBO/id1oPzB29xir6iawe4bpVGiwiu2ypIIjqaIc&#10;caPRYPbbA+YrT69pkVRSiCNl5OcYGF6H8R6aDTChpwTKQM8N6YA4wFZdreYeurrQ8N90jHhODcpH&#10;p6kVMm6mN4cRotMug7I6YySAR+nzphZpEN2YHYqUtsLQZCHSM84OCSD2we1S9slRdUQpnwbzWEvc&#10;qnHEdx0G/wCvvXidHQSQMlbGHNfcg25Gf6Se/rheHxxyMBMjMDB/BPkFiRZCwQOYYDzazzFXcg+p&#10;xVDXlmfp9F4tVgLsGHGdclR/D2DJACwUk7YCiRgegqw9ZoZ0bCnX25TXIcQtBEhwL8hGThZHTO4G&#10;flVMwvtBWy7XyXYHUMyLJHDU96WvKVISkgLT+BGc9ia9S0CCaWL6X4ZcQ2xuLH5+vstnoOkSv3Vt&#10;NH4gAzjAyL+hPp6oK13pnU9/m3e83gqlTHQ2op5AnxEgAJwB6Derl4Qf4SvkliAZARLtsVnxUueV&#10;KlDruep5hRoLjZOI2m1S9OXJmaptCghKEjO3RJFUbrXgXdndRWr9mvquMiYSh+OgBCWx1KyR6HFa&#10;1s8VdH9FqD4duluPdbD6bDrdKdOrnfRy0EAWtawGCMYsO4XSts0CxEuf7REtb6lOKXkny8pOyR8h&#10;tTyWpHxrEmDG+McClJU5y/d9d634f6WVovSEG1PyPiXGUEuOHoVE5OPbtS141RAsrbLaFIW88eVt&#10;ts9Tuf61jqekgpHyClYLOJJsLXPc+68Pmph4rmQEuaCbG3IHVZutqc1Fblx30BkK6HO4quNY8MTK&#10;vdvvkRCWn7XzIYbbOC8SN849en1NGf7Pv93acffnJt7eDyNMDJHuSaGbDb9RsTErk35qUw27lKXW&#10;wCfqKWWzxsc3F/TB6HJ7oY+xyQuWuNti1FJmOquMSQ2y+shflJSk5yBnpQRw34a3TVOp4+noz7jU&#10;eRhb55iElAI6juc4613ZxZvEG0WNoXGCmVHkHkcUgZ5f79aphel52ndU2e7WdvMWQhxCn2wRgFOR&#10;zDqOgNeUVWnV2iahBJJunp5jYu6tN+tuh9giMekzyCOd/wDluNr/AL7K3GtBw9FaOl2qyMoRIba5&#10;8dMnG+9ONJmZdNM8luWi3TynwlPODm5D05uXuamNM2243CEl66OAuuI++nYkYG1JQ9LCJL8eM44h&#10;aVnIB2V7H++1etQsbA1zLAAHFuPsR5vhR0slE93BwQhdz7PzM2V8Vcr/ADbjLP3nnhlXyGScD2pp&#10;e+EGj7CzzzG5Ex3BwklOT+VWoq6pU+7HfSWlITkKPQ/KmMi2tXoFZSHQPfIpX1Ek4O1wv6j8lndp&#10;LDtdwqVbsehjzs/sVtxKihBS5k75GdiarviJd2OCF5u1hj2dKbXqABTYio8pSUhPLgDrzZ2HqPWr&#10;K1Fw8kM6mCEPuI8WT4ikoH+W2dgoGil3RVuuOsYL01a5r0Br92uQAQM42G3tXilJomo6gyrg1EiM&#10;eL5DxjNxjkWNwoppHjbbmyoH7O/A20qkP3+4qUw5EcU+iMVYLYBJBI9cYrlL7QvEaVxN4uXmeoKN&#10;vjK+Gik5wEJ2GPzNdh8c9VxuGsbUV1gqIkTEORFMNK6c6cJI7bZz+NcEyXUrStRQouKJVzfPrR2o&#10;qKHTtOOnUR3OJs53e3r6np0sumhggePANwQD7Hr96Cr9++fSkdK66+yXqOXrDSDGlHY6YNqsi3Z0&#10;maggKeSrGEEYG4Pc+g9K5MlNqXNUccwA7HP9966X4G+Dafs88Q50hC45kqYt6VnooqUFYB+Sdx71&#10;LpjKaSlqGVQuwMuR3sQQPmeVSmf5VQXGyTCmcStRSrY8X4L0511lY2HKpRIAx2GagrXYrnfLat6H&#10;HW+lgHn8NBUr54A96ze44VIdDQUQVnAPX610VwnXG0Pwtktx2UKvd2SWlrcGAwztnHuf6VSdWxta&#10;6oNmDt09gFcmAEYQ7wp4fXeE0iVdWHIUd5ICA+ggqSVfeA9NiM+xrpPh1orRl0dbtsu/uR7tOkKi&#10;twzlIWVJ2Vj0Izio7RWr/wBu6Qs8eTZ0vSYPMht1sla3EE7jftkZqwtDad0jf7wm+QZDjt7S74gj&#10;OIHOw4hQwr5Jx0/rWcrakVL4mFt9/uMD81JBAJHhzHZFuVm66UTDtN7t7Dd7aksIXHyyohtYxgDl&#10;7pOAK5t1hGvlvntph2X4RCUAqMgdVDqBX0Dj6tavn7WtchkSZVsGHpjCPI4eXI+R9fTFcf3e5QNU&#10;6lZhLnvhxxLi3GZA5UtP85PID8unyqavjqqambJRSb2AG+LHH426qCa8r9z3IP4gcQrfD+zJPss5&#10;nwr9MnJQlBTk8g3zn0GAK4/8MMjAUME5610/x70LcoWlHi5FU58FJHOsDZCVA4OfniuZpUJKEpI2&#10;Ueue1QaPWitpWvx2wmEElM2mit3nSojGwx1q2OE0E/AyVDqSATXuB/ByRxU1W1amChvCC64VKCcI&#10;B3O/pXR2oOAsLhVBlxbbKYu8UvJ5pwOXEq3y2RnbBG3rzdula76JI2BlU4jaTYd/s6IlFSv8PxTh&#10;qraJB5XQrlyR1UauvTultPWPhtLu+o5iIDsx5hFvUVZLvMvBwPbNVguCptAVuUggAJGM0c68i27U&#10;mj9GNHxGnLC0+XgQP3i3FJUlKd9ynBHzz61ZiqYqaCUuy4iwv++iuwvjhgkc761rD5qu9QcTLZJ1&#10;rN0ZboThjuFbJuryigqUkHKUj0JwAaANUWS82mLKCz4NvSpKA0B9/p/Op+NZZ921oid8EuPare+r&#10;xHXEYSrbOc99wN6nIzp4o6ZuEVh1Ldyjjx1MueUcoXjCT3wnFZl1YPCLp7i/7HsgjGOia0k8nt2V&#10;BTFeEk7jJHpQ262r4nmIxzHr3o91dpebaLgI0tnwVcoWlQOQpJGQQemMUKzoxbcG/Q5wOuKip5G2&#10;u03urrjfN060/pONd7LOuCbzCYlxelvkLKHnhuSUZHKcAdM57AE1Zf2btWr0RxIgzwVpCULB5Bkq&#10;8pIH1IAqp2YyDvgZSd8bGrK4SIgvcRrCgMutxfiW0lLrgUVZwDkgDYntjpUNZM6KGSS97An2woSL&#10;iwXfXF1u+6u0sI8JtCn3ilWOgbx0J/KtODOiNMaZ4cXRu6zGnL2EupmLdd9d/KCemMdKnpS7mLW8&#10;ywpsOOqA8Rf+np/Sqd0ppRMLWV1k3YvXaLZj8U4locxW4ccrYHzyPpUOl65T6jMyrp2l4aOo4Ns/&#10;NRxu8LDh5uhVjaJt0HQMJi6WyyrtjSkcilyGdyOyifU9aOWuLFimxp37WW0pC46EEoGfMFKx06Ag&#10;/rTbR/Faw8T412bmw3WosOQIzcHw+ZxYCUnmKU5ONz+G9NNH8KYcK837VjzI+AkRVGHalI3SE7he&#10;D3OOmNsjvRaloquCf6bp1QDBIDvY7LQTe7iOg9L3TWNAO23fPsprhQssXiWp55x1p1lPwiscw5VE&#10;5BPY7A0d6nddbsDzba1EkFpZR95CT1I+Qrm2F9oW6abZlRJWmHbepx1SY7zZ5gkEnAzjrg10Dolm&#10;Y9pS3ypij8RKWlxxLp+5k82P5UR+Go4TRu06mm3sAJuAQRuOAL8+nolbKJBccqs49ud4QWsm+Ti1&#10;anyt790kqcSNuYD1USrOe29DFp4cWy9Qnp0/TUh+3XS9ftLw5OQpSedSkHCe/KvGPTasceLZddV6&#10;5jocugfgNo5fgwOVLCu+/cnqfpRToSyaohwY8yNNmPwUYKUtKT4YSkHurbHyr1ajbSaPp26G4xnB&#10;JtfpbN782XsFDTwaLpEdVFMA94ucuHUkDHX1+xNtO6NmvzLmy2Gmgm4SQ2FnmUG/EVyDHUDl5QPl&#10;QvxJtWt7lc/2HYksswIzTfO8QkjxsZ8mT267dzvRvYJNye1YqVCcQpEx116WtwAqZKEgYBGxG4HT&#10;v0puq4sP6qUtSyWPiitxxHocZP8A2rwh1dpnwYWavpv82SqPLz5QCck34sR79Cs3DONDnFZFtl3i&#10;43ZsSeft7qfsmt4GmYFv0xdXrperk82X7kXGyshtSCFFR6BPQ4FGGmNFWjQguM6DNU5DlpCw25jl&#10;bSB2NNpV2sjSWJDa0RZS2y00twAeKjPb1ycbVUerrdrLW0W4xIVxfaaDhR4Hh8hLfTGcbAivTNQ+&#10;JmULYmtYZHy9GEEHF7+gv26LPVurl8b2wtLd/wBbOCfa2LdPRcwfajvMbU3GG5XCN4KBGbaUlI3L&#10;oHKMe349N6tf7O9tt8v7OnEB6Iwlq8Si6CpKiOc8g8NPMf8AmP50KcIfs/TeKWp9RXy/tPR7PCdM&#10;ZpKhyl3kHKAD6AAHPc/WkLbbZOluEGtY8OTIjx/i1HwEnfCXBynbvgD8Kwmv6hNSSx1tZFZsvlDe&#10;5I6j5hAoZAA4EIe+yhwVfY4s3TUGoXG4j9pSh9LDv+t1POk56bA5qrfticRoPE3i28bO98TboDaY&#10;rbiR5VqGSsp9RzE79+tSEK76q1rEn2PTtwcC5La5FwXIdCH30pH3Ar/QEAeUHsaqBm1lmcSvzKQC&#10;SAfpVSJ9yZD0SPfYBgUO8wZrqnZK1FfKEJB6BIGAPwqInsBMxIACwGx+poukoQD90AdzmoCehKpq&#10;ShJCOQDI+Zq9BKSUu7BUtw21zeuG+pWL1Y5jlvmNIWkrbAIKVJIIIIwfr86m7lfn7zIVKfUpx948&#10;6lr+8SdzQLKeCJDKlqKUJ3zjrjtil7jqJ9vDLQ8JJAwQcq/vtTpY3zWAUjHABTlzvbNsdQsFTjv8&#10;TYNSvDo37iVqVqz2KymbJVv4bRySPfbpQDbLTM1FcWIMFpyVMfXypQkFRJNfST7JPB+PwKtTNzuV&#10;tD2pH08rygR+4QeuT61ZpoKVkrWzZPPVJ45aewQyrgLdnNQWazwNIPaJua7c4tu5M3hLq3nwEgqd&#10;Ryp5U+bl8u+DnfobxuGr+IL3CqJAiaPjoviWjBfkS5bS4vMjKFLSMkrBIOUqAwdjnvK3DXNsv/GS&#10;2SWJATHt0F/x3VbJBUUd/wD2n8a534q8c9WaM4l3CXpS5tXLRTDpediXGGC2lalFTnI4kJUUqJOF&#10;cxHTqKImoeY6htE8NO/BtccDBRECSZo8PKAbv9kvjBZIV61RbbwxBduCCZ8K0veCHW85ILbY5Sn2&#10;7dcVXFs4Xx7Ugy9WXRuGQciJHPiPL+n8P139qsXiB9qzW3FBx+Fp6Gq321KOZ2PbyVrwOpKwAf06&#10;0/tX2SNYai4Yi/P3RUeW6pUhMCWoqdDZ35Uk7++DXTMbU5mID2i5AwPfPCnayOEfzjnsqG4icSIc&#10;G0vW60xEQWFeVtKR5j2JUrqSev122qpf2TdtPMQ9Rl0Bbb6VJRuCD17fKrK1fw0ejX1EGZBkJdaX&#10;+8eXkBIz3HfvT7X+mUt6TjoQl1MdbyCpPXHY/wBd6rRztidG1mA7lTl28jbwo7Vmu3+L2of2s9HE&#10;cqaQC22oqGQkDr9KE5ltLClbZVnoasmzaFiWe/NwrA8b9zlocraSle6U8wA65BJH0o441fZlv/Cf&#10;4SdOR8VbZaQpD6E4IWQCULHZQOR136iqE0kskpcweQfkhkrC4lx5XNy4hW04CMKxzJ+Y/wBs1iGg&#10;ITzDdR65qdmRCHzyjZJpkm1lqQodADkA+lIJg5uUOeCOF0D9k/gbbeOd9u1tuEtyIuLHDza0o5gT&#10;nBz6V0gf/h8RWJgLd4bXGJyrKSFfpUT/APDu0sLVEv8AfXWVJdf5YqFFO2M8x7f9NdzBpKkgoUFn&#10;vvWr0fwKiDzMBIJGQrrWeQOKqzQHAjT2g9OLtvwbE/xeXxHHmwrOOmM9OtWRa4DNvhoYYaSy0gYS&#10;hAwBTl9CjgAbetKpWhASlSgCe1aZrWMFgLKXomzbCfEJIyakUJAR0pspsJwQRit2V+U5NSJEnMUI&#10;8d1wdkk1xzfdY3C7a/vC3JLhS28UNIKtkpG2w/OuxXU/ENONk7KGN6paBwHYl69k3aTn4QK5ktdl&#10;K9T/AErz34x0ir1qnip6Xi+f1Psqk7Hv2hp6qQ0a7MtGh5d3kBaH1JK0c5ySMbVBweIl2Tpe5XWa&#10;ylTTTauR8J6rOyQB33OfpVyz7RHlW1UJSB8ORylI9Kq7j1Cas3CaWzCbS20haAUpHUb1XZ8N1dH4&#10;DYakiGJuW/6ncm/p96nDSMXwvm5xHfcOopky4SlvlbqlLSfvde9QmmeK8Ow6V1NA+FW4ZDwXGVjK&#10;eZScEK9hgGvcSZ3IXyQckkVW1kWm4WqYwBhbT3OQTuQQN/yoLFG2drpZB1H4qOPElgkmtWym5zr7&#10;6iVLBG/zFepg9ESVFJ7H0r1HW7ALAJbkL7E8W4+rA5bNb6Xa+MiyGEidalnIVgZ6dAojbPsOuaoT&#10;T/GmVF4qSptvaXBd5iGCsYykp3Qofj+Aru2JIh3yzoXAfY+Cfa35cEKBHUVzvrz7L0KVru33azyf&#10;+EkL5pSUY5m1/wCoD0J6irGraa6dl6d1iRyDY3PUdfVQzNeCHtRubZB4v8OmJ1xUqY42vllDoppQ&#10;/iGOmM5+R9qsLSFza01YIlsmOqdMZHI28lOedA+6T742Pyqj9LaN4g6AnXJcOMl6FgpUhJ5kPpHQ&#10;8vXP+9HOmYtxkWWPMdu8V4FvIaUMFP8AynfqK7TK10DWsmjLXAWJPW3W55upAxxO5oyjLXGrJNvt&#10;rEy1KStLZLjhO+wH3SPfP6VznrTW+uNYy1T5VplQILJ5YwQlSQoH+I+9XDZr29MvsGGiH8XDcUfF&#10;Wk5CSNxUtxD4oac0kWIU7kSXVJDjQTlSEn+IpHQe/saH61QR6sx8ktSWx4G3oXdLfL3UjWvkbnC5&#10;Yh2vUd4W5PXbX1xGiS45jceppe9w4eqbazb2LgBKcSUsqUc8iqIuK/HOdKsUixaLjst8pUlyZsrx&#10;G8fwDsfc59q510rBvKLumQ+t7CslKQfvKNYN+kR6Y0PoJC7v2PyH4qN8LmAbV67cGtY6YU9KVb31&#10;FlXMJEYc+P8Am9cGuu/sqcPf2rpxrUN1ceek83KyVEgpIO5/HNDKuIOrdKaQhzL3ZgYvOI/xC0nJ&#10;225h9Oo61bvBXifaLtDVCbeYZJSXvDTtg9wK2mjUVC+pDxJewuWuFiO3yuq8DXQv2HkoG+0n9oKF&#10;pyNfdDvWtdzly4q2fEQQlLRUnyEnuRkHAHYVytq3SmoY2nLdebpFkJiTkcjclYykgDIGe3rVnfaV&#10;TFuOv7reojbz0QOIy6ppSUlXIlJCSRvuBv65ottvFoan4ASbFfdJTW4qYpit3Itj4cLGzTmTuMHl&#10;OfWn1bo6iR0s0nmF9uL8Hj29Vaka5xcOFyZBxGfUgOKQHAcAHGcdK60+wzxLuM65XXS0t12VDS18&#10;SwXVk+CoHBSM9iMbex9a5ml6NTAlNPiel9KQeUpG29dMfY5szGk9Naq1O462/KbB/coxzhCUk4+u&#10;T+FWaGbZUMIIB6+1sodThwkAvhXrq3hFctVXqROevnlUMNMhoYQnsOtVtpzg1c0325OMPpUmORzN&#10;q+64rv8Ahg701VcNdWaWNR3OTcGxMUXGm21qLLaT/AUdBsQMkZ29ak39b3PTM9t1y4IYE9PiKQR5&#10;15PXp71qonUgZ9IndszwTz7+62VFRgWqhIGkHF8ccozt8BniVpOfpu5WwtNQ1pLL7p+8tJJyMdwd&#10;vkahj9nSwapahyXcsOMKKVtsLwleDtn5etWfo2xctgbTIX4hcypSuhOTQXE0/deHuuW3YTrkrT0t&#10;fI4yDzeCT0JHoD39DVfWHM8WLfTCSF5Acerext1HdVqyWOSSRsbRYn/nPOULcROAGnLRaP2zDS9C&#10;cgp51mOkqBA7kdfqK55ftsHV8CU8ltZZcBDaicZOeuK7c19rm16OhpTODrrslJDbDSOZS/7zXLz+&#10;nZ12vqoUSB+ykvlTzSHk+GlKCcj9cV6TpEUMDHvYzaeh4FvZejfA7hQxSyubtvkOviw5x6d0Bx9G&#10;LsWmmXo0tuSUhfOwogLTg7Y9ah9PcU5t41HBZn3aQlMBXh+E+ObCAroD+I/sVZ+krIuHxCuthnwk&#10;3wMsYaaUrw1cq8EKHyyd/aiRn7O90mxxMTGjMtvDnKXCC6k42B7Ht370ckrvoocyXJcLg+69Km1u&#10;hg3t1BwJcLtcbD6w6Dnj0CntBJuOZSFvrbUp9Smoyx5cHooA9iCPwNCmqOJ9w4ccarSYhVF02kFm&#10;6RloylYVuFcvYpPQ/P1oJ1vdL7wW4gsLekvSLSUpUykLJTyFPmSPTfPT2rOmeLFh19rmXFmw1Snp&#10;jY+FXMwnBQc8mfVQyM+3vXlcPxPSUxqDXt2yE22882Fx7c5Xk9HrmmmpqJK1oLCCLd72Fx6jnOQc&#10;qx/taaii6k0xpVlmUtqw3EOSH5aSQAhQBQCO+++PauR7Pc5eoLk+yxHSpbrBjSJLZILrRCUjP4Cu&#10;3eK/BNniPYrfarWz+zo/hc3jhXkRg5CMds56+xqjNJcDYvDDiQm26lmyFRXCjJjp8q0EnB29xg/W&#10;vUtBrqeKj2X89iQP31Xp3whrWk0ujOhY+8jdzg22bXJvjra2PQYV3/ZvEDSMCPbmYamW3BgvqOST&#10;j59KvRD8I3FMht5kpUFJ8pGys4oHtHDu1Wy5MJanLkMoTlloEDCfcjrQnrDh/ItNxfmxZ0hu3Lc8&#10;Qx2lkkKJ6j61l6urpZS+omfttzgn+68c1CWi1mskqDOWEi5JHP7+xXnMJVGdIHNlJx77Vz6NMCZc&#10;VvMF9x2K6oIxnlbI+tWvbde2luCyxLmtJeDYCvN1oD1ldrfZLaxdLRJbZw45+7KsBeRufxT+dZnU&#10;tRNLQyy0zi4tF7NdY26+uBm3XhAKHVG6b4gBuT2+9e0tqO6pF3s67ml+fkqZbdUCpCcbZx/e9Vpq&#10;R+5G4uqfcebdQf8AK5yAn5YP5+9QcC7SbJrCFJS/4z7zgVzhWVKJP55qb1Rqe43S86ihG2KddieW&#10;I82k8ys4GFeu5rxKvr67470yWemJZJBY7QTZ7Tj/AP2H39lTNPLroqKuMBvh5I4xxj16q3eEOoY+&#10;q9OvRbqUyXo6+Tme3yMZH16/hVhPWK3TY6G/DQUAYTyelciaR4Wa0QFuyrtMssiSeZZYcSlCUepB&#10;+Z9Pzq1DqKfoZqytwLsLqFOBuSqU4D5MHzAgfL1616Z8P11bHp0UFbG5z2gXNwTzYHb9a4xfHqlp&#10;aOpfC1rDc8gAq+Q0W220tkAJGPpUbMffVNEZhxDZIyonrQvP4kvW6Kh11hnCgSSlee3UfiKr7iNr&#10;xmTabZd4LsiHMeUUeMAUpSMHY9sZI/lWrqqxtLSPrNpc1ov2Ptnr6KCopKmKISuYbE8q2b3GfklC&#10;FbkDBUk4OK9YtSWluUYDUxtbwTkp5hzem9c6yuPTlihFqbOV+0o27ascyHUnHUj6/wAqZaE4i6b1&#10;zqnmkxX4ElbnOJOcBJI383bPT8Kx8nxRA+WnbRgF0hG4ONiAfUXF/QoSJ3B5a0ZXR+urlDTpu4ym&#10;30IfabUOdPUY7VWVm4jm8W9u1NsB67vAnnHfA6/lUpxCm6Tt+n5VudmBqQlrxEOqUf3hxtv/ABb9&#10;veqt+zXrO1X7XU1qV/w81tv/AIdtwcpUM+bAPcYG3vVPW5auXWKSkp5S1rwQ6xFrdeeD0HuoHS+e&#10;zuqEOP8Aw+u0rhjOuNxDjSokzBSnzeJuRzn0HTH0ri69zAy2W20gqxvmvpX9rOBNd4bz0NLcYjuq&#10;TzoaTzFW+2PngV8u7u8EzVIUpRWrJ5T1xmg1bplHp8raOjafIPMTkknIKlO4GyRtdskT5TbbIC3X&#10;lYSnPU9q7aj/AGfpkb7MD8SbM8K4xH1XZllO3OFNpHIr/Udjg9jj3rmLhbw5uerJImR2CIsTDjjw&#10;/wDTGRvX0V0ZfId7RaIN0h4htMhlxal8yFAJwM+23fviidJV6fTeJRai7w3yt8u42BB4t6g55VYj&#10;xCWr53q4YXlGqIUGVa3WvGQHwVJ6jffI+Rrojg7wYtmoLbOGoLy1AU2g8iCsJ5QM7nJHp0+VdCXf&#10;RzNmvst56UzLhOg/CKKQC2jry579etVjrGz2O2fGPy4iZRdQSylocyub2ryiu+IotP1d9DNT+Kxm&#10;ACeSbWOP14Ur3PLWknjCFeHjQsmupsRy4pYtiG1txfKMOJBIB3743ppN1wjQV6M+I4hqUmQ4tC2j&#10;ssqJ5ifUHf6Gh9d6ZDnMiC+U8hbUp4Y5FZonm6WtEbSyHpMR248+F/EhPN4fv8qiqtdqIYm0brbb&#10;/wBOTnpc8W47qJr3EXbgjqpi68fpbEKTe9LvsW+dKQGLlaZCRhXo8167nf8AvNKWudIuF/W8HFfG&#10;Kd+IUseuckj5U0utvi3SRMjod5PDSVR1YPn7AfkBW1lsk62utsMBRnODy4/0kbk+1HKPUKprfCY+&#10;9+h4z+/tSTTOqXghuetuPf0Xa1iv2iNVaUm2TUTjDfxqUnnUgLDqCAMd8Z9OvU+lc46q+yRpW5ao&#10;cd0/evGtCcrDXhEuYHUD19qJeGemV3DTki6ruHjsxXEsJawCeb+Lf5BXWru0ZrDS6dLQoRs6pl5i&#10;O5SlbZQhJ3wrm7jGfzr3v4VotPi0dkMEe7b5SSG5I63+669h0+iopKBlVDG6TIBB24Nsn2+arPh1&#10;wWt3Dy8WTVkGW3GsriFxzFKFKdeQEcjhUQd8qJVjH8IHYVXFxtEi13S5R5MhyY6+hUr4gkkSMOJT&#10;zH3PifSrI4ncXtPxtUqefkZaj5QItsGUcw6lIJx1/PNWlC0Zpm+aWZ1J4DMRF0iNvhS17tJVyrG3&#10;TI7+uKzGvxQ0o3aed7slzbizc4z3+1Z/VGUTNpik8xuSBw3sPfouaNL29t+4tuSiC22tPlxvgnfA&#10;9QN/pRPxb4fW+7ajgOWaWpvS5ZTzSF7cjiQVcvzIGB9atSPoS2JkmPEsZlw+Qym5jS8pWMkYyDk/&#10;9Pt86lNR2P4PTTiIlrEhB5VSIeAQgjGCU9R0J+o9KpfDWtaTrRbQzRuZL9Y7hg2PAPXGUT0+HT6i&#10;GKnlad97m9gDnHPp+Kr6xw7La7PBgyeV1t1tS0oIBBHbPviqr1LZNJC7reguStP6iMvwmElBDExt&#10;QAPL265H/cV0Xp/TGn7lY2i6yxCua2+VsKOfDUR5QSDjr296B5mt9Na2t37O1DGbg6jsEhbTclDW&#10;WSpCiDv0x5fpWv8AiqtomQ/RdgBbnIAHoPn0unfFdZSvi+iRtIc09gB149PbsuVuMUST4tujzAtL&#10;8NosEEYOASd/xNUvco4Sonp8+9dS/agivuSLXdVRyUTWudT4wUlXTGR3Gx+ormO4gSHilKedXYDt&#10;XkcL4nOvA3azoFgY23iamsNhjxSpxGc+bzZ7/KrO4Uxo7msLQ43H+IQ1IbcUgn7wBGQnHegKGwlO&#10;A60pSsAcyT0/varZ4HaVkzNXQHmlKDYeTv0KRkZP0qCtnEUT5LjAPPHCkbgr6I3ZuFpzScu5hSZD&#10;Rj8zABySrGyR6nOKrPhJrGyabjXhmapuReJDy1zE8w8qgccv0Oal+IOno+ouHTUeyyHWbpEcTIU0&#10;pRAWR95JHvkn5gUN6T0OHNL+JbG0IkyiW5M19OfCVuFDfvkGs7HP9Fjj/g7wwgB/k83PIsRnJ68K&#10;s8GV+4DC8zxVHD3UEi62vTHjquCUtKH3BtjB5sds+lW3E4g2qBqSFpuRKafu0uM5KdS0oFLKME8v&#10;tnt3xXONuvlnsGt1WXUVxduENlHI9yD/ACyObGfXblPzNBunNbWf/Gt6/YzKXnlFaQ6hRCko3CSP&#10;cjAI96M6JqdVDCYWHeZCb7v6bnJ/9yWncHPDTnP/ACusdOwrHxMgQIii0ZEF1x55jlAWlxCygAg/&#10;X8qqT7S/2irlY5TmhNJoeiTmlp+MmhHKpGNwlse/Uk9unWoHgpN1noG7PasuQS1aZzanFxHAVLUF&#10;qJHTcEH+dDXFWdbtQu3CQiCpu/3iSJCphWedlsE/d9ObYY9BXufwc+ljfHHPHuLQBjggcE+g7d16&#10;L/h7FQVWsD6XEXkC7R0Bvy70A+02RRwT13M4hNI03PjPT9RMFbrkxwcyXQonPMR0wkgfSunDCe1J&#10;pqNaosr9j2ptr4fwktEOvBIAxvjCdj7moj7PemYdu0GzcDHjN3KYhLa34rYSQkJATk/TP1qtrVxS&#10;vzev4emvHUrM1QLjUcKUElZzzZ3wPbptRXX6R+tyPipnbI+rTcY65bx7dUa1yEfEFZURULBGyHJB&#10;OP8AcRjjGAipyK/om8RICEl23yN3jzedBKkgKx7AHP8AtS9whJmLCbYwl5LHMVhtG+Ouc96l9fab&#10;VrR8v2Sa5FuluVyuFaMBwDflIPUH1HvUvpB9sW6IloIRIcBbUgjGFA4OffavmPVfhKeleaWZ16dx&#10;s1wybdgOhB6cLyszeLHtH9KibZp+4TrAwuJEZlOoWpTTrvVsH0oo0+9cm2Z8iahCXWmykpKcZIG3&#10;8qKrNahaWnEJOG1nnKB0Cu+PY+lc+/a41ZqdjSL8HTEV1DS1ASprC+VaUDchON99sn0z9PWoYdP+&#10;GKOnmqn2LGhoufrG3H/KHPBY0v8AuU9w61RaIHDyJap09hu58zgLQeHOFFasBVMrzY4DUu3I+HgC&#10;0SG1Jl8+D43MCMAHr1H41SP2fuH9q0tpqZeLy4HdQ3NYjRmOvhJJGMD5+Yn0AxV9/aA0U1qHhSgx&#10;AGZ1tQmRGWkbhaRkY+eMfWpq6pp9fpHV5c24BdYG4Gb5PQ4906jkaQDIxUVxa+zOjRWnLxqjSiit&#10;S2nPGjobGG21g5KT7Eg59M1w+4nwg8Vo5VAYUMd6+m+iVwOLfCWCmFcHYU6NhTgQvJSpP3kEHYpO&#10;4wdiDXCv2geHa9GcRLjBQnEZ8h9rkGE4UOgHscj6Vj6meEloiHlcAb9PUe6kqInRPFxZUuykzpBT&#10;/wCmDmml1hqYk86U4HKB+Z/3qWlpbgMlKQfEPp3qEmqWpxDry8kDGBT4iXHcOFSubWSHhJkAJdSF&#10;fMUOPP8Aiy3uUAo5iAfYdKLYrC5DEhxDaioIJQAOpxtUBCsMibcWoaW/DcdWEgK8u5IA+VFKfN05&#10;hwrg+yjDVC4kQb+WC+xbFB5YI8p9j+nzr6k6nj2a96dgT1SDARLbDp5TgkEZwfl/KubuA3BFrTnC&#10;gWIwyu+kfGyVsnn51ggBA9uXBx65zXUmlbMmTotpN0ioRIQz4RQtOCkdMe1aeCahr9KJprGRpc0n&#10;1Hr+K3ElLQSaNFI3/MBO7ue3yVT604VWe5Q4bNnuiXn5BSlSEK67dTiqH+1IzF0HAc0tBUqXLfiB&#10;Drz4BAWR90d99t/eutbbpy0ouUaTDStAYz+9Uo+GpSTuB64rhn7TN3e1BxAmynDkl5RSB2Gdq85j&#10;mq4C99SGtJtYNuR63v19UBgklhA2uxxbsqK4ZcVNT8MXFP2SWymO6tLkiBKYDjL2OxHUZ78pBr6C&#10;cJeP1i+0FZGW4zLlqvVubDkyzheeYd1tn+JGdumRncdM/PCVbRCuEhJA8NZ8RPYebfb65FOtD65u&#10;nDHW1v1JZF+BNhOcyQsZS4nopCx3SobH50UhmidI4vaCHWubC9uioyAvvuK+rUvRml9d6XWm4WiO&#10;4+4SEl1PK4nAxzEjBG3bPaqeuv2c7Deozwss11lxJ5FxnEeInY7YORjp6dqcQtW3PUWgk6pszEtS&#10;bsx8QW2jzBnI3QD02IxkVYHC+axpDh6xOk8657o8SV458ySTkg59P761enkEzow4BrbHOM9rDukh&#10;eQ6xxZB3Dj7IenNH3QahfkvPTEKDgRycqQe2asa96Al8TLdKtd3cC7I7klPL5s9lA9iMmiyx64ia&#10;oiOyWWeeAAMKGDzHv9KiNXcV7bp6zT1x3mkojN9z/EegA7miUtXpzqdr55LMHa4JspXjzby7C4a4&#10;h/Y+v1v1TcW9Jxl3+1x+ricBxCsZ5Sn+Ij1GevahfQH2V9U6z1ciJMtki3x2VgSlup5C2j1Oa+j3&#10;DHU9lVphmUHUoW553FObKUs7nNNOJGtoiYkZiEsLRNdSy4trc8pOD0/XtUUcemwsE8jwXHIbfvxj&#10;lPii8WQNHVREP9h8JtEQbHYWG33G2whCQQC6ehWT/faoG18TrhGuQjKIG+7aTkD+tS2veF72qr+x&#10;c0vOx4UWGG2mGTjKs5ycfShiBo06Xs/xl1cSmR4uUnOdidh7mvP/AIk/8QmcTUj9kbQSA3AsO9+6&#10;5+4PLWjAV42C+PXW3IcfZ8JwjZIOahpNkukm8pmplLDaVbM/wgf9qHLUbtbZzFwkKWi3tIyQDtjH&#10;cVMQ+Jrl/gTXrXbH3EtgpbWtPKHD7e1bGg1mOtp2U+otcyUHF73dYX3C3Av8l28HBRemUlS/DCgp&#10;QGDj1pRskA70B8OH5oLy7rlEh5RXyKOcb0YwzJcef8RADYPk9a2tFX/S4mv2kXJHt7pzTccJ9HWS&#10;Tn5U6CQlCiBioq43iLYYa5ExYabT3Naq1AwuAZPOlDPLzlazygDGcnPSrwqod5i3DcMkdbLjlOJK&#10;iEk1V/G+7QmNAXOLLDynJCCGQ0wtwFYI6lIIT9cVD6z+1joPSrnwxlu3WQDhYgoCkpP/AFKIB+lC&#10;EH7cvD3mcauMO5RIxJSXVMocRj3CVE/kagfW0pBYXjPqlwQvn3xLty3ZEgqykFRIztiqSYvn+F7/&#10;APdU6275HE53xnYiu1/tBM6Fkurv2nbtBvOnLis+GY7nK9DeOSW3GzhaR3BIrjnVltiQ7y1LZU0+&#10;2g+VJyevrWDpWCGV9PILg3t2Kje1rSHN5T6d8O/yOtKBQvfA2xXq9pHhteuKD002CZCiKi8peE+c&#10;1ESebOOUuqTzdDnHTv1Feq82nsPrWS3vmy73j6wvNpQliFcZUZnJAQ06pIT9Aavn7LrtzuWoZ06Z&#10;PceaLfIUPqKiTuQcn+96ANXcH5WmZEPxgp8yXChC0DAyOhI9xV16Cs7GibbDYkMcqpHKjxQQMc22&#10;/wBf1rA6VRVMOsCSW9mZPPXhU27w7nCt/WN0Nm0rdZ6VJSY0Zx0KV0BCSa4Fs8G6cWOIbjMPIL7h&#10;cUArASnua6644TpTXDK42+2oS6++2GVJK9wg7H57Zrj7g9q53RXE+3SwhWEvhl5vG5STgjHt1+Yo&#10;z8UzR1Wq09NMbRi1/clOmfZzQu1OHXDkcPYq337g5JStoFwP4/dqA6iuYeJurFai15dy9JblobeU&#10;004ycp8NP3cfz9ya6p4zXYROE+oprSvL8A6oEHsUmvnZpa9rdnuoXgdeX5UnxbCIYotOphZoF+Te&#10;5U8jtrBZTl9jyr5PYjW1oh4nCFNbEnv0qFlRbppC8NCQt0KadSpbRVgt99qf23ixE0RqaKGWhLkh&#10;zBI3Skn1prru9TNR32XcHVAKfXzEJ6dNgKybGP0umEDb73fYAPzuqm927ylXA3xsv3FSRG0ZFbhm&#10;JKWhAcktEL8vmPQ47eldIaA4O2vQ94XdYriWXXGEh9gkFsK9R6Vyh9l3g/M1tqxF1fL0aDBV4iJC&#10;Dg+IOmD/AH2rp7XOmpd30Pqy2wZU2ZfWEEpW0opK1AcyU7bbgDb3rb6I6cROrJYy92bEm31Rew6l&#10;X2uc5t3IK438fbNpi9xrQq1xL4hLniPrjPJVyJ3BSUkY5vYn+VMNT/bB0JFskK3xLFImw5gLU6K4&#10;yEeAjodjlKyRnAB+orkuSDHuojyFc7vUhR3B9/ekLzHaiNOvLWEIA2J9aGx63XTSO3AC/oMensni&#10;UEcYRZxFk6cGrZEvRMxUnTrwStPMhQS2vHmQAsA4Bz1+W+KPOBsZOttTSPg7iq0XBtlIKGlENPgH&#10;+NP8Q2qB4e8LI2pfs96g1OXVRJ8N9bzXOf3TzacZA9z5gPcAd6AeFmuGNEa6hTZz6mGAvlWtJxge&#10;49K1UTIZImGZo7jpbP3IPKDFNuAwV34/r673C5zdOiwtuS4kZJK1LwysqBwoHlJ5dtxjIIPXFUFx&#10;X1LrLVyYdkl6OkW2+Wkqe8ePl5t9vABKCB907Hv2qIT9rqdM47MM6cjx59pZiFmTzqOJG4III6FO&#10;4B36qq3bh9rSwQJPLcLaqJccJLIVhSDk7hShuke+KfXOhr49kkpDeCLXBHT59iipmbUARNx++U24&#10;c/abbVoeTGnW2Qq6wmyCGSkhW2x3II/OqtsX2k79pnVxnT35F0tjoCX47u+PdHYEZ+R716+X7Sep&#10;dVXe9wpiLY460XXEN5S3zdwQQPveo2JoMvj6dHyYtykRkTLPJIPNjIPfahM81TI5kBl/mMF2u6EX&#10;tn16G6jrGT0ZYZLEOzcdUfcVftq3C5TI0fStrajMoGXZVyaC1k+iEg4HzJPyFW41c5OsOENnvt4e&#10;RCv3Il1tTI5AvP8ADg+o7VyRxM4gaa1VFjM2y0+A+1glwJANXrxKYkcQ/syaf1dbHzElWTw3+Rjs&#10;QQ2sewHX5CjGn1FVTvfUVUu8Wy3I6i5HTA4spaKp/ntkkPlb09Lp3Jvz1jtM+c3bo67mhKVG4BOX&#10;ShJBCT9QKOeBmtnuJempYnynVuRXSlxCcA4wD2+f5VyloDinf+IuqYtsmPsWy2BPJK5Rkunpzb9N&#10;u2/erx0jpGDp7VUhOlL462VoCZCGlhQWPQj1G+D70SrtenqakeDF/K4Gc8c27Xt8kQ13VItRqGmn&#10;Hkbj3/t2CMON/DR/VcEw4zLblvYbDqFFBW4hR68pz065FU5oPgBddBcWLZOukdMq2MMqntON+ZKi&#10;n+HHqDg+mCPeuonr0dPyokdTb8hl1kI8RW6QvIxk+v8AtTNm6G3y33LxLZUccrDeMeGnHrWc1LTI&#10;KqQVQBY8OG+58pAtke/AsqDXU4aze3IP2jsieyagYvOmWZ0LlQh9JSylf8Cx90EfOmTkG261isXd&#10;pTaZDeW1JWkKLawSFJO3Yg1W96nvabtLj9uealRW1l9bKD13zj2+mKANAfaGasOupnxtinx4V3eD&#10;vjEAtIUfKVHp5cjc1spdR082ie4svwff1HCJCWjtI6F5aR9Xpzgi4/f2qy3ijT8+fdrlcCFxweda&#10;llKG0jfP4UKo4yW3UaXPBvaHYz/kKlOJRgA9cHB7UO8ULjctQaodgxcKjXZ4MJ5f4WuQ8ysfTHzN&#10;CvE7SGm9EWiChUZCX20lKGWsDJ2z07bZ+tZutdD8OQyQacGuYLby8kuc52cH0HP2I1WvptOi8Foa&#10;SWi463PS6uxu38PjDi3AXZibMjqC1oD4WpRPYjNUpxTRb7nfbhJky3+eQoNwLWw4dk4A5lAbZUfX&#10;tQXCtM3V+m3dQWGEtg2+Slh5ptPVKhgKGNzvgeu9BN7u950feETvCdEtp0LSiSk5JBznesLU627U&#10;YvDjpWxuJuSOuLfh/dYhjWxkSPHlP59vZWXDYlWO62ULbdZui/3sdEleSAgjqPw2roPR3FKxauhq&#10;+HgeBdOYCQ4rCg2oDAI9RkenrXA2p9U3rXuo37xOfUZC1ZCAcJbGOiR26Vc3CvSd1sGm5OoI9wLS&#10;lp8RtlKu/t86uab8SQfDjQHRix6DBJ6f3ToJ4o57hpczte11cPE7W+pb3qeRp21XKI034QKXSghS&#10;QoDOT61V3D/hNrezavbL89QiqfKcrfK2nts5CSfehWHq6bd5Ds5t4GVJJQ62vqT3696s6wcXX7RZ&#10;1wjBW5OiqC2+dWeRWOUn8KrT6vURvNXVsIEm7LTlp/pH4WPRPpZ4zVh7i5rRci3I7K2JrC7E5Dan&#10;OsTGicvMhOQgA7gHrR/PTpjXGkn7OgpLa08nlTgpPqPcVzxp5rUM9teoTHS3EbdHjMvqOXB8vwor&#10;0pxEsj1vk3WxysPKyHba/wDfQe5QPTI+XyqD4c1ivEssNY4uhkHDruIuLYN8g9fe6WeeoqW+ZxIv&#10;exKHXOEOnbFcZjEm5okNKWUYJBUn2PpvVe650JeOHjxl2hwybc/tzM+YpT7j+dFkPS121XrF2G2p&#10;Sm5K1relHALSzuUkfpVnW/hvE0RKZiy5blwU8OUl4kJTn/SB7+uag0v4c1HUJ3Nip9rN31rnA+Zz&#10;jt9qp0VBPXSFkIsR1urG0dbLDqDSUF5DbbyPBQrlWAcjGcHNBWpODVp1Bq5q76baTEuUZ0PF5lZT&#10;hY2wQD0OCCMb5qhtbxOIuiZWptRWi+CHp1h1LTTDQBJbPKc4IxlJVjp2NFn2XuKmrbn8XLnuidBa&#10;SVOuPo5V5zsQR13zn516hHrdHVSRUVbAd9wAbYB6EdVNSPdDVCIxBzuLEXCuO7T7xO1LbLPdWWhE&#10;DBWVr3ypJAP4FSfpvmubPtGfZr0rYtQovark3BZeUVrhMtFSgCP4QBjZRHcfWuiOLtwtl50VctS2&#10;y4tMaigxluxXQvPhqwfKcdjgDfrXMvEnWjmqbPGu1wmByYy0iNJZOyUr3IIHvhW/y9KkrppNGp6k&#10;RnxHvO4brGw4t0OLYUku2eQ7m2Nz8vT5Ik4P3nRjXDm96Mhx5cO6XGK40qStKT4hKT5UkdDv3wc1&#10;e3CThrB0tYMuTFqYba86n1lRG2+57VxLpPVX+HNSwrs0OcRnOfkHfar0h8VV8QWpnhyTb4S0criV&#10;LwM/Idq89qfinxnMqNSpfGe24BsA0e/z7DhBhsa72U1xs4mx4tue01Ejo+MUUmPIYVnAPy6bD8/a&#10;onh7aE21n46/yyt3kAaDu6cnHQn6fjUPd+HkG429F+tt6Rc2WWi495ub7u6sEdNh39MVZbUe3630&#10;pb4sZxIUgBSeQ4PyP6V5z8R1c0U8dVWw7RJkWFhbgAEWwO/NwrTYJWObLK2wIu31TW22Cw3uDdWW&#10;g07K5lFaAO59P79ag0R7lYW0WhaW3bXMSWWluA5QojYH9M0RxbD/AOG18tr8lhS2XVYIG/lI2P4n&#10;9KItSXi1Oyn4r0UoZVhYcAyEEk4+W9Zio06aBjqw3ey4Ja64cL5BVt8BBBI4/Nc9XDg45anHFOSm&#10;y4M8qSN8diPxoSZfdtD0pACnZhAZS7/y5ydz7VefEnSjl108zcucKciq5VE/xIPQ/Q/qa5lv/EWB&#10;BvgQiO9IQwkpIT0Ku9et6FSN8H6Y6QkScC3A7fLuopY46c3Z1Rfw31fdrJdJVrtUFcmBOeT4iDko&#10;bIOOYY77kZ9Kty7uan0Rab1dHVIhxExlFKSkHJKcApV670JcEuNej7TBnyFxfCe2ShpQBUk4Gx+u&#10;TQdxl47Max0m/wAlzQ4Y9wXHbtrad1NhAIdUe+CogDpkZycUSqaqqjhNFSTkC97N4t1vfurMNdUw&#10;xeDHKQzm17Ko9YXNcVlx1IIkShhHMd29x0+m1XtG1srS2gINo1FqNN4CENyGrRbv/SBSMNqc9AO3&#10;qa5x07Euerrh4risojDn5MZA32ownKUlxSn2z4TC0hLgG6yNzt6VzzUABzj5h+CoRyhridt7/crr&#10;svFu9w5EByHOVbISBzotzYwjwUq5lc2d8Hp9aitAfbOvn/ih8RdGOa13WV4S2HEnCE7hCUnHoQPx&#10;qvG7isNLdS94y1JKC6fQ/pUY8hlxCW1tpxzBQIH3T2I96vspfFLamPyvHFunr7qw+qcwsG4kA3P6&#10;emF0tr7iTY77d7K3YT8HY3GA/MQjIcD/ADrSpC/+nA/vFSPDLh5ZdVaWl3Jq7pCH3Xi6XFAleFKz&#10;k+xzVJW6BLmTxIQltbMlCCgo2HOPv5+ZOal2ONNu0Ii36ckWN1byXnP+IbxyL3x9TnFDn1dRU1kk&#10;9S7cQ21jwf8AhTVlTJK4GVxcO5+5GbPC24autF20G5LRJMR5VxtU5S8K5eXlLQ9htuT1UPSuX9Ua&#10;NuGhZ9ygzYx+MU6GlqU2k+/lO5Gcjp643rsiIuVO09Bv1nIh3WPh5kHtvuhXqCNjVat8U7XxK16Y&#10;urLMbYplSXCpp3C0rwAHG1eu3fbbHXcA/h+vj1UvZ9V7TYjpbuPz7qeJzHMuOfx9Vy47bZVtkspd&#10;SpmRyhQacQQVg7jAI9Dmuq+Acthpl+XcW0s3BYHIA2Ejlx1Aoz1nww4cQbK/qade5d+uq1lTQkOe&#10;dSjgAY3O2B8sUDO6+jyHUliImMUY5V59Om1UvixhH/Qx+a4uSPwVGSoAO0BWTxB4uNaDtwejMruN&#10;zdHK3Gb9fU+gqotNcV+J9z0jeo37P8GxyLiHFusg+MyslK/CSoH7qiBkkd1etDd61UuRcXXpj6W1&#10;KPl5zjYdKnXOLKNA6cEyUf8AhZ8blQ23sHlg4yB6jlHm7Zqn8N0Iov5bR5nA+b36Dpb8VFEXveRe&#10;w/fKNbLpbS2m9I3S7axlJkahuCFrVlezRUDypJz2qH01oyw2Vu1XuyQX5SWpzDkhQHIhaAtJKcdS&#10;CNvTeuYrpxKkan1M1OvLjhtYfSRESrYJB6e5rtHQOstK33Rjy4MbmQhoYiqSRzk7JHy7/IHvWtrX&#10;1bZqaj0yG7pHAXAH3n0yVZoITNVMhgy8mw/f4+itfS+urAh65yr9MiQoU7LbMZ1aR4LOTg49d6rK&#10;9RNFRNZrnLLmoraxgNtQ1gpcAGRvkDbvvUxdeHVi4l2yyXu5Las0okRFNxsA+H2WrI+f5VE2aVYe&#10;BmsLmIaBe44jhrxpa+UJcIBwNsAZ6nFer0FNr+nVJp/CFrHzA3Nuvv6Bbmg03WqKskbp4s+zgbdu&#10;oHz4t8l0NwoZahaFt0+E074MlHjhnOQgHoMe1BmowI3FaGq2R/gnJauZ2UEgB10gEpJ69jt0+tFP&#10;CnVT8vQ7M5plLEWUVusslJAbSSenqnrg+lRtzdht/vXluOLU8H/GSNkLChgV2sv8ZjY5HFtyNwvY&#10;49vX5LJ1VRVxzSsncRIcOz1ByDZFwu0q0yHRNglElbZ/fNAqQo9hmhPSTsu3XiRBuEVTbqnVS47x&#10;OznOSpSR6EZO3vRPb+IsS4zp0JKBIbZ5AlzqCrGSP0/GonihDuN10umfbswrozl2MtAyQQk469Qe&#10;mPQmhVWBLCHNlL/C8wFvtuep7HlVKeRsb7k3BRfc9RyY0BLobCGQMOE9R2qPesrV3gOBPLIjuAk5&#10;361A6aXP1lwdivSCUzXUJWsqG+ObJ29cfnUAzrJOjr9GsFsUq4SHgP3CQVAbb5I6etYf4hqRNURC&#10;rY6SGYC1rXY49Gjk36qWZvhONzhRjmh4lontlTBe8N/xUhP8KQdvzxU7JvLd7fW1OcKYfLhpgE7n&#10;1PvXrnpWTOursxM9xtxRw6wDsCRnb060J6isi33Pg4E1bcyO2CVjfKvf++9eUwt1CMSUEbw2MOvs&#10;dbz2JFjwb9wfmqrrR2cAq74e35PCLXd+iGQ18PcJiksQ9yUEnr+n5U3+1xwjemaVtmqobZkvtL5J&#10;PIN0tqyQcegOc/8AVR5I4IXeLdlaptsaLcJpYxySM7qznIPr2q5b3Hiu8PxIfhJks/DcrjCwN8jC&#10;gQfma9UodEeWvNYXDYNzedvGSLc3+foiMrmzxhwzj7F8fdSwfCcLqcnOTjHWgxKVyZBycshWSB2r&#10;tXWH2U7zrfVDkfTLUeJHfCnBGkOcvhD0Ct+YDP8A33qJs32DbpboKl6plLivuLAZZt7qFqK8/wAW&#10;QQU49wc1Z0+UTUpqG5aMX4+45Qp8TueiHvsv8H7jeZy9WSIjTVhtbK33HZKOdDiwMpQlJ2UScbVZ&#10;ek9B2heulakuWkbbJUJJePikJab3BAQ2kY2966P0VoKZpXhmxpuJ4TUdsFBStAKycdSR1NReiGLR&#10;arvMhamYZbiupPgLexhSwfMPn0/A1VrZar+RFSEwmTJc4YHvmw+abtLXANKkNH6jiu6omzLPELjj&#10;5HjKcOAnP+kVY8x0yoTvMypxpagkpbOcmubpZmscVfAgShZrVzYaQkZCmyACo+/U4q59DQpUhqfI&#10;tV4XcLU05yNh853TsrB+ed/Sn6BqlROZKRzWmxNyzbznO35ZKmYS4EX4T2zuuyZptL1sTbYEVs+G&#10;48rJXn0FfPnjOyl3WU5prn5UOqxzdep613vrO8OX2zPRIp5bsh5CPFZTkcmQVYPuMiuQOP8Ao2RY&#10;dXzbwqMpuJcAXmuZOwJO4Poc5O3Yio6+eJjTGH73A/Wta3ZptwRwrTZLtDT0XNmqW0tJZd3ykFtR&#10;H4j+dDSYypCskbdtulG92jJkF1tQBJHNy49DnP4UNukKWhpvd5Rxy1JSvLmho5UTubr6WfZT1BZ4&#10;vADSUIPB11SHGi24BzFZcUSkD0BNOuJmlHb7cl2591drgyG91pPKlXsPpUbwh4bnTXBu0R/KzdmG&#10;hJHMfMha/MB+dWNp+zXPXEY/tySzyMghIbThQ7ZNT1LqqukGn1DLSXvGW8EDkOPLSfToonvc/lB2&#10;mrQ3bI7FsauPw6YaMpSyfKpI/wBXaoJzTMiRqdMiU2i5tTXkhCOXASO2PpRjctOMWWa7EhzA4t08&#10;i3TjDYPYmjpzTwZtEAx0NuuRylSFN75AHWmQaXNWU2ypaGPYb+U34PHW+OqePELQHfVVeatssPSq&#10;EFbL/iOpyllkZ36VHWtgyL7aLIywvwZC/FdW4nzJA3wD+NWxNssS+eBKmr8OQBhCFdRQJIkXyy8R&#10;4iWbe0bchs5mOHG5FF/oZbUOne5u2/lwLgep5uVLSzClmDrYR/qO8yoTqo0EIUy2gIVzDcK/vFML&#10;voxnU+nPiJDnjPjC0Ng+VKgdjj2NVpc+JNt03rO5R7jdW1lTfxD4WsBLef8AYdPajnhpr+36tjEW&#10;50rhJ38cDyq37VboNQirpn01Y2wdcBpNx7j5KJ8u5xsUa3NiFG02hu4LQiOhsFwnYYxvUXpPVlmv&#10;9vfatKAlLXlAUjl/KhTXGpo825uWtSg6yUgnY7Ch6wXe2WW+vOWyTlgNkFsHPm7/AN+9Bqn4uEOs&#10;NpIGDw2eV9x5rdx6D0UzSCNxI/NSCrvKtd7UXP38/nCS0gEpSgnb8sUeP6zbQqO1HaU84pQDnKDh&#10;HzNAem7y7JuctxLCHpMtflUvYJqyLLpw2mE7lxL77nmKiOhqx8P6jPqBnNHKdu7q36tvfku79AuY&#10;XHCkpFvi3yMhDyEuoByQqq5+0dZGZ3Cm5QmmQXOULQAO4OdvpT++6va4Y6dkTZ8hMmS4slDKT69A&#10;PYCpS13OBxJ0cxLfwGn0c3L/AKfatq+sgqjJSxENqCy/HS+Ln8uiUuBJAOV8qtQw340t5oKUSDvz&#10;HFQEWEq4yFxFAl53AQk9zXWf2tNH6M0dBF3TIRbpJyhEZvBVIV7J6/M9K4gunEyZaHfirW003KSr&#10;KHHDzFPXtXnUNHOJvDeL2OT/AHVfe12Wqy42hrDpG1ruN+YafkFP7tLp8yyB/CmqdKzqa9TER/Cj&#10;hvLgZWnlKkf8v6fhUHfOKl0vUv4i5J8Z0jBUFnp7A7D5CkE65hwlxrlHyualKm0tqR2Iwc79u3bO&#10;K2TonmzWMsOnX7UrRu5Kd3W6KhuhDFvjEb84kKKST67Yr1Xze+O3BPibpKxs3Xh1drLqGG0hMyZY&#10;UNFmQoJIV5VLB3ODvuNxXqMx08OwbjlSGPsV9ZNaPWwwmXbugR0w1pUtRGQN8A/nUK/p+z8Wbb8P&#10;Bub7cVk8pUwSg5HzFO7lEf11ZEuPKSmK44krbUMcyB1Bp9BixOGtpMW2xlPh4koHN0J9T6U0U1LU&#10;wulmu4O56XHThFRHTClBJPik/Ky554jDUWldQXaxuXSTPTHaadiSXjkgnbkV6j+tOdFcDBabUnVF&#10;0X405K/iinl2znO1IcYNI6xZvt01fKlsybcY7Y+FaSUlAGR9SCc/Ks2njvcDpBiG4YipEXl5i4cF&#10;SPQj19xXl+oUtDR+IZw5rnA7RztybHn2QYsAf5lfzz8HW2inrfJQkwbjHMdLbhAIChjeuHOJ3AXV&#10;HCC9LUhJnW6QCmPLSNlf8p9FAdu/6dBcEOKbWo7lPt10cYguNhTsNRVhtRycpGe/Tb0J9KgNScQL&#10;/rSZ/h+U9GnWkywppxCP3iQD90nO4G++KJ/TTrFBHU1Ed5AMbbdOSR0uchK4tfa5t2VIfZx4DSdf&#10;atmeM6lHwyfFWH083MSelX5O+xzPauUUouLMiBzguISkpWkZG3+9LcMrnp3hDxAmQ13hsLkkHkdU&#10;PLn+Ent9asOfrTUM3Wrcyx3SKLO8lLZjyMFsEE5VnsT060lHHQGn3VV3ybshpFwPbHzTxG1ouQi6&#10;3w7HwM4fvOPOJiwIiCpS19c9gT3JO3vkU+4W60tOvdKNXa0qUpLpJfC2ylXid856/MbVQv2uOJQj&#10;aag2WZIgiFOPO9yLytC0EEDr0Oc9P4aC+G/2vbBwr4dR7Qxb3bzMYcwhERSQFIKskqJOxAJ7HPtW&#10;lg1Pw9Q+jxttAxtgbXz6EKc3BsVTf2kYDkHihc5TMRVulGY5zs9Bjm2P16/WolPD/UvFZiY1puCu&#10;4tQmEuyENEBRznoD1Ox2FOuPHH2Nxe4hxphsD1gbMYNZkrBU9gkhWwAGxHr+Qof4WfaDvnAzU8y8&#10;Wtlm4wn2/BeiPkpSsdUkEdCD+vyxk2Qu/iDgR5Ob2yR+qp5dIQDhFt61HrfhhwxZ4e3mA2xbJzqZ&#10;bL6gSothfOUJUDg+cbg7jcdCKqS5WCdqt55URfI82Obk6BVWXqjj1eOODUB65xYiYsJ8vJjNJxjK&#10;slJJySO1WprbSdt4nxIl60BY3oxgxgm4NtNBB5uvRPUgd+/0qvXVe2Rxa42FrNPJHp0sFHIAbkG9&#10;uFzrpeCvRU6Wl51ti4KQFE53Ap3qLXVuv8qO5Jd8OS0nwlLzsr5VO8QbXZ9QphusRHI9ybR4ch07&#10;BzG31qsJ2hXQwt1KCsNbkjsPU0Ska6qgBY6zCOn23uqfiBuRgqwUXVifEbYdbRLb2CXUDzijTUFj&#10;1dL0xbrO9CWu1tKDjLi0+YJxsPlVPaFUWLiiCslKCQoKP8Ndb6m4nS7bpezl+2PIaW2PCdeaKUuh&#10;OMlJI361T047qlzJ3eZoFj1I9VK6R87fN06qnonBi9PhMz4Z1Lad1K5dq7A4Y8T9F3TQKtM3eMi0&#10;q8L4KXGebw05lPKSCOxHc4x9M0rw94kae1fY0FgNIfbbAejnGTt6VWfBqyo1v9ofUDzCEO2OEoqW&#10;gjKCcYSPTOc//RrRV0lVSviFEWudIdtiLix59k6IPDhbIK5719oMcN9f3KFEkOuWbxyIs5B8riCA&#10;rlz0KhkA470jp3iBd9NXZci1Svh22/MVq35vY5rvzilw30hcrWxZ7tCbYtk90pSpocngPYJSsEfd&#10;PUZ6HOD1r5/cQ9Is6H1jP08mWJsVpzySUfxoIBSTjv2PuKZqTZNLiD5bE+nfn3+anfTujHigeUqx&#10;pn2uL9qOxC0LgstP+M2r4tC8ZCVA7A9M49aPrlfhri0tvpL8iahAyI/MQj/qx/OuVP2K5BOUDxEH&#10;opPeu4fs8acVwi4bSr3PR8Yq4pQp+OTkJwSEpHoRzHPz9qA6ZHV67VmnedzCPNfoOlktHDLVSBjG&#10;3VJXviq1ZJcmz5LTob5uYk8pUB901BP6quWpdJpltz46JMYlDbIbx4gz/e9SH2ldEf4Vu0XWECK2&#10;tF3fV+5KvIyopyAPYgH5Ee9Vzpu5sM837VktiQ6k/uwrlSgH0qvqEFTpsgZOTcGwHItf9FJUeLTT&#10;OheLFWFwb1zerTqF25akcD8hTPgx2z5gz8zRJfrOdW3RuTd2n31ZUeVJ6p64FRvCmboGNcpcW/3U&#10;CSEBbHiKwnPpn8KN+K8SXaYiNQWGK89Z3m2/h5bC/IBy7nHvmh9ZFJWygl9mjNj36khNZO17D4gu&#10;tIGorPojSpt1uW/CPi/EMt8uQ90I5j3wag7tqtfHKZbLU/Zm4EplZQ5JSnIUrH9/1oLsfEmHpmcz&#10;M1HFcnQ0tlHgpAJz22OBUXaPtRx9M6gE+32BIjBzmKC6EKxnscHBx86JUlRFG/wW3DMAkcfqqcp8&#10;Qgudjj2CPx9kkQrgJF0vjbUMuEvoHlyn0B7fWrM0nwJToONFeFyculub6sOqBQtHy9a5xkcVn/tE&#10;atudsmTH7RBfWJMaMhYJylKU8udgruojHr6VJytf6/4bxlWJUl2ZFbT4aGXsqynoFIV6f3tUFRHS&#10;xgvnh3MJ8pJ6jv7pJQ6GJsoF2kkX9u6HvtL6i0+1rhDOkIrlrdjHEpKUlAC9sY3/AEoZ0rxaNrjy&#10;3Hba5cJ7qCgrJHXf++m2Khb7Ypsl9Uu4rKJUklaw6d99+tT+irfarO+zO525C2iCWl9FURbT0dbE&#10;C5o9R2KR0rnO3HBVxaQ483S48NZiLraC5IQ0psJZGyyBgGqXF6clTmLgwtcSQyoOt8owUK69O+/r&#10;XVFn4raHumgZTMaA2m9KSG/hAgcxUcDPy759qh7twL07xB4i3B+JcBZ7e3CbdUlCACXdwTv2wE0A&#10;roaanc1tK+5HYnF+lz+wpmEyWINyFT03i3fowcukWWuHM5cu+AAOYgYSQDRRZ/tJ3y42lifIjMSZ&#10;ATyqecQcA/6uux/L2qrrtpp9N4XF5yUocUhtwDCXEg4Cvr1qYttkm3eAdOs8gGSvlQPMs/6fxqRm&#10;o1EkLnCoc0jmxP5K5BUyRBz6d20nBsUTcQeOn+JtCzbN4QbclEKckeL/ABZ3OPlQdw+1rru6QYWk&#10;NKKSsl3BkMp5VcpHRROwH0rR3R7Lc/8AZ6oCUzW8hyMs4OU9qtfSSYunIRkwVNWySpscnIkZBwcG&#10;qsdbVvzEwvd62HHc8qvueJRIT9iGZOkLpYbrI0/eY7rV6dT4xQXfI6Dk5znByfzzQdK038e07FlZ&#10;Sy4lPmQdyM0ecWblPv8Ap6Jd589qbdoag6l9tXI5jpy7Y2wfrvVLWbW181DejFiQFOOEcrhbBVyD&#10;O5xVd0clTM6Zrxf+rPB9E+UxxvDiebqw2LBDi2+VBgASQ8EJSFHzZ26fWjSxcHrncbRFm3Z6NY4D&#10;bKkqaUvBX7K/D86gNMW5ES7/AAi2/in1cgZWpWAhZI7+xqyNS6Rm365CDdPiWpKykrKVYYO2Obrj&#10;sKkYyQOMMpLmG3HS/f8AtlUTE1zS4jKEb9rW6cMdGN2i1Qosu2TnltGckkgJIIUAM9Tv69KU4fXx&#10;46gt9zgPrg2poJZeSVEgqz1I39RuKNeKOkoVt4HQ7BAWxMujk5KvEGCpAGTn64x9aZ8GtKQYVrWi&#10;4sFE445iOnsSP76VH8Q1DYadkETfFtYAfWI9O49VaEk7yxrvMGjHp6I2v3HFD78hm5WousMNlLEh&#10;A5vEONif9P8AOhSx8SkXqMtx2KpDgX51L2xv1/SneteCd3hX+2SmrwxJtc59LRZT5VIUo4A9xkj3&#10;qD4yaBZ4Q2G1pnha3pzykFcZaj4m2d/77mhtTR1Fc1rdUjcdgH1eRfgOPtwnPNS5v8wAAKY11f37&#10;vw3uybC+H0FKkHfovvv6+3tXL9r0MxNKUz7i3BmKHNyPj7vzq1NMaxe0zoybYG0oW7KUZaGQcqQA&#10;c+Y9s/j2oIitLvF3dmT2VyXpKzhCditQwMCtw2t3xF7LhjQBfaBx0t19T1Khe0StaTyhmHpcW67K&#10;cU82tpSchTZylfvQBfoKIeoFNIc8WM26oBzGCsAnBx74qxNaIvuj/i1C0PwWYqvDX46f8vxE5Rn6&#10;HOPlVWOXNTqA44pTzijuT60tO4zPL7gN+8lUJhtIbZWjoGULPa5EsIyuYShtoDdWD1/GnInXCx3W&#10;AHGfiJEt0IypOW2Qf50PaEdm39SI0JCmHG/IHVjZpA+8fnVv3SIiWYrCEpQw0ByuKHXl/iPvt+dX&#10;gzxo33NvXopo8AEJnYrHFjzLhJbbBbdWtaI6zlOMjH1qB4i8Skal1GHk6ZatcZKEMlDGx8vcjA3O&#10;fwx6UTIjRYDNwJmB5KWQ5zJyO/QepycY9vahy+NsqlMpdiOLDqAVq/jQfX8KpUUcdU0RbjcdvT93&#10;VyuuQHD5qJ01dLhCBiPvLajzAtVvkKz+7dAxy79eo/GiPgvDjX2GmPqqKp1+3vqQt1QPMlWchWfm&#10;c/Wn+iuHT18VEmzGHJdiguF7nQMgZGen0FTDN+i27UMRy1xkSDeGUs+CtXKQRnlO4xnCtxjfbfaq&#10;WqskfE+GKxeyxHcg/wBk2lidKy59rK0rpqi2aIjx0XeUi3xXBhtw7JcRtkp98UM8b+HWkrJrTSl5&#10;YuLX7NuZaYccSsFKwpW6gfTzhWfTmpfXGkndT8Fr3prVkNMK6wkLn2l1RBVlvcAfPp8le1clvqum&#10;rWbPbYr70l6PysRmAok7nYJGfyobo+mU2nCSSO+91ueW+n76WTI6k0riC3d2Xc2t+BydN6ZuD0Im&#10;RELaVx5TyypLeeg/p67VTVo0Eza0qVdLikrWTypz1q1omr7rojgJI0/reNJelpjAJaKCpbaRgp3H&#10;YHBB9vaqRtVv1JxEjN3Rq1ONsMNqDSnlbKz3FCtUia8CWKcNZwd3INzgHr+iZWWdI10YKYW3Q9k1&#10;tOuX7ReW6ISlpjlpRHiEE4xjr2/GizULfDiJoZ2zOL8S4KY5MrClKbVnJAJ2G5NAGg73qPRMuVcJ&#10;VmU5GSVDCjjzev50h/iJfEfVDTSYzEVUheMKVgDJAHzqn9GqZagBsh2Ntba4c9req5r3giNgu52C&#10;nD32ZYV2TEuMK5ti1lSOYFQKt8dN+ue1WC7cIfDe3sxbeyHY8Ucz6VYDro6ZCtsY9Pc1YPDngiNN&#10;yYonSjMhLd8VTaASkJx3xnG4x9KndQ8DrU7P1BqVHjSobTpW3CBylaiAVb9eUEnI67H2r6H+H3wa&#10;M01+qQ+dou3BJ4zYdyOvdes/B40/RqiSo1iOxA8ptf0IHY+qrbh7rS/cROJMaI5GXFiCKqQIiE4w&#10;kJHKs+2FZq5JvCGLIlW6fOiSFNT3kKfbcSQhBJAOTUczrRrQui5N6urEO1mCwG48VX+dLKyFpT6g&#10;DYfrTjQf2nbnxT1FIt1nswVbxGSymHLAOXT/ABqUnO2c7eg969BfLXasyKtjj8KLb3znNjf0yLXW&#10;41OTVtTb9N0iMQwNbYm/z5PUgj8yj2frNDepndNQHImYzYQhDAJBCU7pHbI9PaoDVGv4em4SmZkl&#10;hjmx4ZPUnPpQTpHQtzfu8yVGmNM3SDIWFLeVycmP40+uc4+tWRcrg1rFDVxvlhiomxilLLfhhSdj&#10;uok/30rzT4i/w+q6+sbUUGoPa0ts5pyLnqOLXXn+r/DMTXtFHJuNhuJ53Hr7FStrdh6gRBvkdsMB&#10;1kA8gxzKH94/CpzUbtxRbY37PcTKQBzLZeODy43FZc025qFVqnRmUwI6E8zqEeXp6D32pnre6QtF&#10;srmz0TJSH2w04thBUhpHTO3Tr1qhDRup2ObUizmeUuvYOty759rWXns1P4LjG45CLdJW+RDtq2Us&#10;JajOjmQgH7mRuD9TVa3y0w+FktdzYSsvujwysp8RRyfn03zUUOMEjTMhKYL6plreKQ2t4/dHfB+V&#10;SHFW+xmYlqvgk/HwrgpLCGU77EEkp/AflQOt1fT3wMraXzmM/WFvIL2J9r/jjCjkBliJv9X93Ulw&#10;0kTdSTbrIefUI6gMPLTgKWc5wPQDlH41B6itMm2zZCVA7LwVj+L0P5flRrcZES5aYtkKxPCCHkJc&#10;LqNihIwfx7fjUdYLe/Pvk1EyemX4DIwhRAKjnv8AnWH+INL0zVamGhpiRM8lweDdpLvMbgnp3XNB&#10;2BM2NRajZ0+EW91JZaI+8nKsDqB9PWn1r1ONVzLdAYUtdnSla5TjyeQqcB+7v2znan9wYjWC4Qn0&#10;upZt6yWn4/8Az9in0Gx/KgDUsmCdSwIrThg2cukvlpRBwQfTpnpnbFafR9E+KqGNsE53xscBnJLf&#10;Q9s5vnBRqHTamQAtjJv2Vp21cGBIS5BDMpTbqkOutkEo9v79KjtawlwX2LnKZL0ZhfiOLSrAQ33P&#10;0G/0oDm6mt/DZKJsBTz7DgIbiJJV4uTgHHvTC48Wka00lLgXIrtwAWZHIrBQj/SfptXqUvwvIaVw&#10;2gtGcYAIzex59Uek+HK4QmWAbmeuP3burnuOtNP2WyN+JLZdK0fu/MCVZG1c2a20+dR6i/aVzntx&#10;7S8vkiNNr8yFn+I+5OfltVVSIGp9fWuIvTEOQ6004U5WvlSAM5/SrI1Hwwudu4R6WK3Qb+m4tLU2&#10;g4S2CpQOe+ACMnqa8y1GrqdR8QOYNjW+W1+cA37rGeG4vIdbHTuiy26Jl2W2N/ttbRSpCvDnLUDl&#10;PbHfODRk7cbva9DxnrFbm4Fnaa5ZCzsoD1A/WufuMnFfVX7bi2Bu2I/ZsRKY7SmuY86tuY57HO30&#10;o+4W65umtLRctPTZLwSzEK1RlpAUNtgdsms7pdLBC2eCmfs3A2cCN27qAewN8DNk2SURuMTOAjWx&#10;8UJd0XKt8O2xkyYyQvxebOU43OKQ4j3Wxa40kIM6OEOpP71a0gEdvL70w+zvBlPaRky79ADN1lOq&#10;abVgAlAO23bpmp/VujGG5yHGoz8prHMtCE/lVLUDrbKBksZ8RkgDXYyM2a4WHzvlRNfvAcBZcScS&#10;eCt40/qB5mAyq4Qinx/iGGyT4X/MB0xnGem4qA4K8J3LvqBF0uXiBEWUlEeIMBUl3mGE7/wnO5ru&#10;6KoW1yEtlJhSHR8OppYAWhJ7HPQZ/Wq5v1rgWHVE5p1rwHYz7bouDZ+4tWCMemMj+80glq9OhbHU&#10;nOAXe/FvU/crLwXC8av9rTdzuFhYdvEZiLKSyAEx1eVBxt2FN9AXxp6QGOUCQcoWsjHNg+le0FxL&#10;i6itsuHOlAJi4SZSxypWPXJoOn6jhp1G+3Z1AGKvKX0dHCQM4/MVpdb1Cl0yGn1mmO7aQHg/XI//&#10;AOh3tkdUtwBZyONX6DjybihMZz4cSjl0kZ+ZHvTefHvbcAL07IaU1FBYLaxnxSO2exG4pvfOKkT9&#10;n26HMYX8e8NirocdTmotnXqrE9KCG/DjH96G+XKcnrg/1q5Ra/8ADj5XNhlIdMLi1xtxcjte9/mr&#10;lO1rg+NxG7Fr8I0iWyQIbc2c8lmScKU32FJ6nWv/AIV+IyuWhSgl1tZwOXHUflVOa+45TGJNkt9r&#10;LcuVMkoDrbSC4UNZ67dzVvRhc3NOyLld1Nxk9GEEYKB2z70ejqKXUA+GAOG2xJ9Rm/635ug28EkD&#10;kLmv7QHBSRcbxBuMNXOq6yEx+TH3Sf6YNXzobh2zwx0LaWnsILKEoXynqcd6hdUv3GVa4zrzjagw&#10;+lTLyB90j0FF9rkv6/tbkF9YLaEgZAO5x1qrSyQyVT4vDLZCBtvbJ56dPyKSCOMEy8uKxq/QKb7E&#10;blxlpQ4ojm5epR3xWlv4WWO3OIagxsHA5inv8zSOnNBXlN6S5c9UynWY3+XCa5UIOP8AVtk/jU7N&#10;13D0y84xNKYrqnA2yXDjn9MUbh0+iilkr5mBrn2DibHj8Fa2tcLkWT296TipgJDHLDLYyXU7FPvm&#10;qpZ1RdI18kWyDJTOSny8y98H50T8RYt+1nPhWdt1yDbHEl111rIKyOiSew7+9V3K4Rav03cXZFsu&#10;LaGXBjnUjmc69v7NZf4ipZ6mqY7TYXNII3PbjHa3X3sucXctGEEcSNAahcv7U9yQ5cGVklTK1khH&#10;yB261O6x4tNfZ44ItOvMB3UNwU4mBEWThHqtX/KkEfMnHqQaaV0nqSYl03iUtLbByXXgAFAb59hX&#10;z2+1LxYlcSeJNwbiPLft8JZiREpOUqSk45gB05jk/Wqek0bo6h9b4b2usWDd17nuoGQ+GS8dVS/E&#10;TiPedY3+ROvdxkXCU4okreXnG/QDoB7DYCg2cpSxzpVnPb1oxHCzUl6nNEW59vnGQpTZxg+9X7wZ&#10;+xTqPWkplXwqkMZBXMkJKWkD2z1ra09FJcNa3PW65rXOXJp0rOfiNvPtKYZV0UtO5+lF2k+DzDzC&#10;5cpl1SE5UVK6JTjJUdtgBv8AIV9NNc/Y8Yn6Wsei9P26IzEDiZF1vrwT4zpB2bT1UB3wOvlz0rn7&#10;7Xz9k4CaPTwt0ryypVwT416ujyR4nJsUR0nsDjmV6+UetFZaOSBhe9/l7D81YLdoXIF6vNvbdEaz&#10;tJVHZPL4meUK9/f516oSFaFOvuNqBZCQCeYb/hXqEbb8KkXgcr7i6u44WbhlNZs8phT6ZZ5mlskY&#10;bB2PNmoHTXHnTUm73OLc5Hg+EjmiPkEpUO6QQOv5b1WeutPXRjRab1d7P4rLmAtSj+8ZCtkqPtnb&#10;Prj1oDtqrbGeYSphxmKpPmQ8nCgD3HqKAv1DUA+8bm7DkAixAPAtj7VeDywZ4XUablaeKWg7pp5q&#10;Sli5y2lpZLux/wCVY9QDg1ydLs7WgZz1s1Qy4LjHe5XW+pKT0Uk90kbim+qtZXXR90LtqfU+1FHP&#10;HUlRB6bYI3BFPNXcZP8Axrt9jRd7fFt98ZCmvjPFHM+jtkYHfJx032xQnUXNrqbxnM/mx4GL7h+v&#10;r1Umx8gu1B9wnIfvK4lrccciuOfuU9znoKP7rC1RwKhW26XCEg/GHLC1+dKTjdKhsQcHP89jQ/pf&#10;h5IuV4W8jm54Kgolk7+oUPwo64m61vfEK1Wy0XjwR+zV5QrwihbhxgKVvjp6YrOUFKZdxbubLywA&#10;2Bzn7OyoFhFzIqcfvFyvV/fnzudx+UouF3lwnHYD0xRE9etRqtwjQZ62EHyqQoZBT6Go/UAc04gT&#10;ZcxCIrY2aSNzTfRXEO2ancW3EcU0+2cKaeGOYeoouNBjMwDnlrrDm3KmDzG0vZkJfVl3ai2Tkv0J&#10;LkdAB8THRXTIqa4e6a0tBsC73GhIe8ZJWlKjkAgdK21uqNM0+81KaQ60U/cP8qr3SDt3tltLBUlU&#10;TnwGhsQDVyeI6LCYhIC45F/RSwSRzgl/I4Vi60ZtWu7FzP21mIY6CoKIHlAG29cwG1OSrkqGCXUZ&#10;wnkOQa6TuEb4mO3AWVoZkNbupG2D1GairNoKJp6Q8uK0mbhIwcZI+VU6OukjEktW4F56XHbGFCYn&#10;k3CAo/C+56Olw3ltqMGakKS6npn0PpX0H+y1oG4aF0Y9cJoS43cgl4NAYUgY2/LFVtwn4bOcUTFc&#10;kMuJssR5Kl8/QkblI+uM115BtzVthNxGz+6SnlSD6YrR/D9K/VKoanKwsa0WaD1PU+yljjLTcrnn&#10;jB9nS3uaT1RcLXADlyUVT2FNjzpI3UgD0IB29T61xhDuSIj0mOWw98Sypooxnc7fzr6veFsQohSC&#10;MYIqjdM/Z80toziRftSOsNhpag/GaWPIxzDzcoP/ADc2B2BwK0lXpBjDI6NtmnHt6/v0TJKbx3iy&#10;5U4J/ZlmzrvaJN/KI8aaTlsOAODAJSn2ziuj+O+jJ104ZPWd6A2yizKS9Ektf+qlI5cADp5Ccj1A&#10;rfiHdbcLta5Ok8OXX4xBERfMlJyfyz6j1oy11P1bcHbXDRCYjw5Cgh9fPlYJHX5dvniiNN8MxUlO&#10;8wSAvlH1ndLdPa/zW2GjxxRxtZYCQG+/BBHX9O6+f72s5OmJQTbVqiymxyKdQeoPXNdtfZh4Yx9M&#10;6Di32At1q9XFkLkpf+6o7kAjtjPX3rl+/wD2fr7eOK92s0dpTcFqQXHZyGiWmkKT4gA7ZAVjFdk8&#10;PJcjS1ps9skSEy1w4wZecQN3UgcqVcvr5d/rWI0ZrxWPqau9mktB6Xv09hlZWnpZWF20XAPPsgDX&#10;8HVMnUEKHflq+BkyshxPmQEDsD2P09euDUprfgPoDV+lpzkZxmPc0NeIiQh7nU0sDbKc9D3Hf50h&#10;xj+0jpmytrt0y3yJ0dQUkhogL5sY+6cbDPXII6iqV4B6t05r6/OW68SVw7osEMulWC57Z9e+K138&#10;U0jWGGmkk39BjGPXGb9VsWVdPqVP4FQ/wywfVaMO/uoGDwZuz6oSlNKtkpx3w0tuI50LUlWCo7jA&#10;/UVeN34b6/cVbosZ9hu2LAEhtJKt+uRkdKOXIcVVhZSbi25Ot73hlxsBPMM4Jxv26GpbWXF6y8OI&#10;ESVfZQagu8raH8Z83viu0yCH4WgbLctDrXLsg9sdLXwoaeq/grWvpY+992bnofQhAHF7gKjU+hnI&#10;/wAX4UlpguJKj5Q4BlJI7bjB9ia+bt+05KeuYGVqWhWFDJyMV9HeInFnS+u9MtOWW9NyUOEgpZdw&#10;rHoR1H1qudGWrTTV6uKJNvjp/aDYaS65gBPqd6xOr/E1LVav9Dtm2HdCeg/JZDUJ5K2Rskhz3VK2&#10;zh7amuFStSS2FKktDweUHJUonA2+f60fcF9XauuulY2kZ8R0WNQUmK9KaPKhW5CCr09PltUhf9NW&#10;GxaxRYmrrzsApeCC5+7K/l0zVs6B4taPbflaWv78ZlzwyplePKrHUZ7K7isp/EjUal9EqP5TmjJ6&#10;G3S/Fj34Q5sViDe3TnquYOOvCp7Rul1z5twbdmeKAWW/u4JHSueUxHZf+WDyAgb9K6a4/Ltt5kOx&#10;WZjqmA8FhS1lR5SfehayaM/aNlft9rtTk8Np51Sm0ZKADuSfb9M02CpjmxTMIv0Pyvk8qkReQt5V&#10;NW63zo1/isQypqY24lxLqDjlPUbjpXUmpLvqa/NafbVb45mMgBT690ObDOQOnT8aCJXB2foSY086&#10;41J+NaCk43Ken4Y2q3OFcNNps69QT7imXGtf71UR4gqUlPUAk/hn0qw6KsrCIqd4DQfNcdR1+Smj&#10;bKw2dgFU/r6xT/23416isqjZyjwQRg+m9CzDFqZUFZ5EhWyScGulta8XdFcbrxZIcNl1mOHUBb77&#10;XhFPNty4/sUYcQfsucObZpCVf5qn4zMRhT7slt4+RIGSrlAOcden40abossodG2fcWZc4eW9/RX3&#10;07i67CHDuudbBqG36fmMXVphtDDYwUqwOY/1q89HWOz8d7Q5dH7ibM42gtxmWVAc6vVXTPTpXFN7&#10;fTP06UJlOhC3D8OQCAtOdjjscetdBwbNpHSnA/TFxh6jkC/yloU4lD55gvGVApHTHTJ749aGUNMy&#10;m3N274yc7ja9sXB6+ygjEbHWYPdCmvdL6i05cEwJ7STOzhAac5sp23H0NKszGtMzrbJg+LKncqS4&#10;kdUOdx/fek9dSLqq+xFN3A3F6QjmbkrVkp7b5/lRHprTNmsmlbjdr1qVtu+NEuR46inLisZxyndW&#10;em3TNWWUBpqjewgRW62/sFcp443E7hZQ6Lwq6XeW45a5Ei7P4KOVJznO+fpU7xKuLmm4MW3OwGoE&#10;5plLv3goqB7bfKoW88V3L7drfIakt2+UwkNrcZQClQ33Vnp6fzqpbzrSXrXU9zuMi6qmKZV4JeX9&#10;1SU7DAG2NvzptYG1cVoXWsfb8EyUxlu1gO79/epCLPVcrqYAcWFcinnAo4SUjrv60ecHuIlq4RXq&#10;fcWLI1c1SkpbT4quUp9d8HaqxuPEuBfPDabtTFvloj8njMn/ADD77d6fTboxqdiIpuEYFxYQG3Fs&#10;q/duAd/nv+VRwxMo3B4Nj3/5SABzcNz+8q4JkxBu1x1i8puOpbwcYhRQVNNFR25se5/GgzUPEe/a&#10;ivzcC4Xd2CA4Uksko509Bjv6VEwdTXayWqXbI60fCTkpQ9zIyRg5BBPQ1ZUtqNqXhq5GvdujrmlP&#10;ixJjacLSoDbeg1XVU8RNnkbj96qStkI2l1lA2xN5dedtdojSrgFKS4X+YrWlI6kDf8K3u1y1HpzX&#10;8xqx3dRhvwUOlEndGOXBGO24PSm+l7rrHgxJtWsFBE20zEeCpojPINiAr0z1B9R+NjWnTMniLqQa&#10;ltttdlyVMgmKgANhJUSevc5zULKZ1Mblt3kXwMn2zk+yWFpbE4A3cCLIP4Tazt9zvkxWqLnJiJkF&#10;PguCQrkaWBsRv5TsDmi3iDeb/qltDE9Ll3tTp8GFcnnuZSNyQv8AAJ3Hp71VXFWxSoesJUeRaTaX&#10;2R+8jJIHOOyttiD6iiLhrqC66olIgOyXJAjJCGGSNgScAn+/60dopmNkAb9Z3OM3/wB35JWF8jtj&#10;+SpiPoOHCS9Jdd8FK0HKlHqB71Wc7U0m23Bm4W5n4lcd9AiMgfewrOT9RmrO+0NIVZLnD03bufx2&#10;4yFyHQTvzZPLj1PX5EVWj9mOi9Ni9zZIEt1JaiMdkkjc/QUcq4PIAbbRn3/f4qZwLZdjRxz+KheK&#10;XGS+8RGZjTyGYkcyPGuWBs6ryJQEDcgJSlPfck1VjcJiUtxiO6HEpUMEe+KKUxP2nGMstKLDqiMl&#10;OAcfzFP9NaXbnzjHbCWw75FOY3SDvmnxQ+I/ewYP7+1CppPFkLu6s/hfon4HT6GHXVAqSX3Tjc5+&#10;6nPy/Wj3T+i4PEOx3+Ah9xm6sKaatqkqAQSFfveYHqMED51CNS34eEoHJAT5XFY3IAG/4DFAc7UM&#10;q76gS/BdchK5yW22VEBAyCB7571T1GX+SI4ztvcBGIWs8pdx1RtxO0Yxp+S3GlTIy3WW2y6uI5+7&#10;A9/fIprHcduCGbpbIzbjDDaI5dKeZLhVkAn1J/pVVcWbXfpaTIQp12K8keOlvurOdwPkPzqzvs63&#10;gQNE3HT82K748hPPGTkhQdQoLaX8gR0ozpbWPcA8DcRz3Q+pDRK5sd9vRWHcOJTemdPQnYkVu321&#10;1puFKitoAKnSk4IH+nykexI9RVRcTkL0zqax3mBAkQZ7LjUtuK+koSsJVkHHocY/GrXkMW3XVuXA&#10;nRvAlx5CXpDCRhSXEHmBA9CQDQV9pbW87V9ysj7zbMNi2I5QU+UujIJ/HFZbV6KkotTYWPddwuP9&#10;POR8lappWbmucbOB+SfceOKcHiZqvTFz0/NcWy3AU1KYTkcq1HdKh646j2oI0jwxn6Wv9jmQHgme&#10;h5pTTixkBzmGM/Xt3pe0fsC08SLXMtfI7arhGS26j/S+CRkDsCOX610Zpnhu5qG5NhjzJSrnG5GB&#10;1HT3rL6jXTt1FlNFnxCOOufyUdRGZqndAOcqwtRcUrFZ4Yt2tWGDcLg2IyENNlSHEkHGB8jQfYuL&#10;Gho2nrhaLmkael2OOUIZePIp5HL5FIH8ZOBsNwTQv9o7h5drJbLTOATKnsSUrTKySpG2B71yhqq4&#10;32ZqR43MOOzl4SEqRgn0wPetDVufUPNNVAPa24s5oHPe3JHQq54723Ejef39q7O4eStK31+1tyVx&#10;pUZ794+lSk8o5jsT/fY+lU3xA01pPS/FRqTbmhbHX5S1MMt7MoScpHMDnGcpO23tQ3pexGw6blMS&#10;W1NXbxEPrUtPKpA5fu4+RpFGi9VcSGZN5DiDGCQF8ysKDfMBj36Cva/gX4DodG0z6bqBDnSHcN39&#10;J/psR9q+hPhD4Lo4oG6hqjgN1jZ39JOW29e/2K7IevdTTLND09BiNRHfH8BFyfz4YCj5lH1AHN37&#10;j627pbS15jWmzpvFyTFgkFvlSRzyFLBKlr/hAOM4oNsnDC9XXRGl83CI69GUETSQQQnOU47Z6A+1&#10;WBdrOf2Vb3tRXRK2YTp8KOydlbZ5Vev3Rj5ms7qba+trJZ6hlmxmzQDhwGb27HssJrYNVXTOhAAa&#10;6wAzu7m1upyqR+0Lwh15rWSmXAj2+Za46y2yqI6ELd6DmUCcHGw2qO0DZLpwI0hGduLZbnTpni/D&#10;eICVqCAMBSegGPzq7EFWqoDVoud4RCjy5Cm4jbLZZDad1YBB7YO5I3rmbjPre12/V69L2mYt6BbH&#10;vh1XCQefBSkA4x183NnpXoei19Z8QMFJO0MZEQCALYte5zb5L1D4br6/W6duizMAYzJAafqjub83&#10;PFrq6bVq1qQ1LvIVHTJcwy5ECS5hOcjPrvR/pdE272GTJuCAy4XiEJIw2lvHlXzfhn3zVSaEasuq&#10;dIxrzbY8kvWyIWZTDSVJ+KUleUO9uvmz8xV32HiJG1FZYkS1PRm3lqCHovhk8vdWM0M134ig0iZ1&#10;BEP5jRdo+4dRf5FYX4jr4KCY0sbSJAevQDge35KYt91uP7Zg2qHKbdh/DhT7hTnJJOTmmXEC13q9&#10;Wx+1Rn2GYax533EndP8ApH0pfUWr7XGuKbYw8wLkGexwE47KI6V61cXtNXuHHt8iSymU4pcZxoq+&#10;6oD9DjrXk0lQytbUw1dZYuN7g2HH1OtvXPVeTVJMhMj+qGNMXayJtTcG4NRm/ASWUlQGXDn73Sq0&#10;4kwpWmC1BjK+Ktxf8RoA7MhZJ2Hbf9avTSWibDK0Yw42wxLkR+f95sfMCc71zHrDW9ws92diXW1l&#10;2M2+Wy62QTyBRGQD/e1YHUNMNHSUwnsRKPrNNjxkO6EcfYqwdw15sCt9Z3TWgcgQLI8I0dlnxXH0&#10;nzKyTtv8vSrP0nFGldC26XdC87Omo8aZMcOVlzuAeuxBA9h75qH1FoybeG2kaCkN3BmY2hTst9wq&#10;Q0odgfkOnaiiPpu+fsZpq9uNSjDbS0W29gFYGdvxPetr8C0LIdXeaiFuwNIaTY344NrcLV6JHH9M&#10;tNYC3Xk+y0t19u2s4U1tFpWYjKQpl1XUkGol3TlxtVilIuVvW28t4FLyjkJR1qQu3GKNw50q06iM&#10;XHUr8ANIHKVnsB643J9qndTcY7HNtUVq5Ry63LaSOYbJQrG498ddq9qr/iej0moEM7rXtxn0sf3w&#10;tdNrIoar6OIwGkg4Of2eUPXeBGuNqhvxUKelsqSgkDbA3zQHduEWob9pm6mzvoW7KcU5JVjzFBJJ&#10;Sn3P6Zo0unEL4CxMqtEFp4JT4PjoIUgnv0771IcEJGopFwWtxz4a2KBVIS8jIUP+U9jR6te2t0mU&#10;wygNeDYgjhGqk1I0qd7HBrTexJFyPSyX4V3q3r0wxZrJbVQpTCfCUl5PKS4DhR+Wc7981VurNQ32&#10;+cUFaO5w21b0+OtanfKRsSoj5q6Vbeudd6IsGsbXaWJCUXZ9zIMc4KR/Eo47dagdPcOdMq40zruZ&#10;hmPriF9XiOcw5uYD+m1fPcbaip8Oklc1zAdpLSLWtjH4kXF14fYl27bZcm6/4nXDRuvTCmOuT223&#10;UuhC0gFAPTGP7xVuaf4pQNCcSrRJiIU9LucIquy1J/dtpVjw0j0UCk/Qj1qgOPYXrbjDeptjaVIS&#10;5KS01yDIXyAIBHseWiVl6Uzqo228vhu6IQj4jA8rKeXIH5//AFs0ONLFQWZCzrg9rdf1S0TmTveH&#10;jr9iu2T9qDT2nuIQtJmi3XDn5kMv58JSFdwRsO/Wrx0/9oywSZzUCU2pK1pCkvITzoV9R/Ovm9c9&#10;KNXLiHJ1G0DOYiuAZVnzoSeuOwNfR7T/AApsTWm7dOd/cNpZSte2Co42H41Vof4hQziPSH7mHLg4&#10;ja3ObXzb0ClZGZCTHa3dP+IVph3aK3dEvlMmQ+l1tTJxhKQeUH270JNcJ7jqmzuP+KHEPFS1rWPM&#10;sjp+YFEadMS20OLkuuLgxUksIbGElRTnf5HajzhjJ8XSwLqsIbWoDOPnUbKKHXteENdu8JzXFoyP&#10;MwgF3zubeikc0OsOyqDXHC12w8M2bbaVuG4PlBU3kcz68gkZp5prhkiy6cROu7hiTgnKwlXlHfFW&#10;9NYalvNOyGtmF87bvYUBcQbrPt1sNxlxkybclwFLST1JIGVVsfiDS9NipTJJDuDW2yDYAdTbKklg&#10;j2tLTY9f3+Kh7dw3Trh2DLuTjkW3xVFSUBWHHB2Jx0GB+dBmsrtBuM29W21HlahqCUOg5ChyjIz8&#10;8irbsmqZOq9OOuRreYrTmWUFa8qVt1wBt1qrr3wgv7L8xxkx40QuB9ZVlRWBjb+/evOdS0Km/hlK&#10;zR4y6x3b7G/W/s3m1/ROmbHG0OZklFHDOzWlvRUi+Q7Olu5ArS0h5A5yod/ke1WHpNtzUfDtsamW&#10;2HHAouhHlCQDtTfRDbrlkQ9NZQypbQ5WkDGDSNxgXGShTDSxDjPeUOHon6V61Q7oqON225LbEWtc&#10;nqQhIIYb2uEJyLFJmTEeArmtkVZW0FZ3A9fc1JO6le0opEpQTFZUEqUlKclSfQf3/Kp+2tPWLTjl&#10;vU2uc8lRAfxjnHqaHLhd1tJaZdj8y1KSUocQFBIzuRmhcDtP+GJfp9Zd285Bvh3At2sMeyI6fUQw&#10;T7pmbgeiINOT3tWagRdmWXo0AsghTqeUqOfT8/rVT/aSmNWLWmkby+825FjyCn4UDKnVHfIHtj86&#10;sJ/igYsRCLdES602rkcx1GKBrabNrXVUm6zgJNwZPgsML3Swnv8AInuflV2vq6evpHR07/8AMN7/&#10;AHi3eyqTuY95bCLAm/spuPxulKU/Nm2tUSytNBSH8+b/AN2cY71I6O45WnVaZMpa0JYjqCUpSCom&#10;pu68MYOpNJLsshJVHeUFuchxzjOcZ/D8BT2z8PNL6ahC3w4UdhWMqCUgKOO5pKSh1kSMmkqcDlpt&#10;Ykji4HTopi+R5AFgAoziXbYPEPSXwDtwk2+3yP8APYjENqkJ7IKjuB64qpNHcIeGmkluIZ0rGnXB&#10;C+ZcmVl0/ntR/rmwS9QT24VtU62lsBIcTslPy96ItOcLWbDZHw86uXLdRhTqzuTj8qEOqtd1mvdD&#10;TARsiJBf3x/SPfqnOIIICxAl6XvEiDAYtkJ5UcZQ2lpJS19MYozbbQy2ENoShIGyUjAFAGjOHEDT&#10;MsXBtxz4lZPOVrJzVhZBA5fSvQNIdXPiP0+26+Ldu6Y0kjK0TXFXG77C984q8Qrtd27rFbhTXi9z&#10;SCSpOe2K7XwCMVqtaGm1LWoIQkZUpRwAPU0cc1r2lrhcFKQDyuMOHX/w5tO2REp7V10dush47Bhw&#10;o39VKO5PX8a9XWd4hSrpJSWFER0p2AOxPrXqqupYXG5YFO2mgcAXOyubtbcdp0+yptV5iNpseOX4&#10;5kZDidsc3ZPz70/uWgbFxx0xEkaSuqIl6hNAKbUfIUjJAUB2yOo9emapPhtxIRb1SLVfIYf05JJa&#10;ytHMttB23PpQvGsF+0RxWUdLXuRabI+glqdFcyktnqlQ3Hp7Z3+XjT9Qiqat7ZAXtsL3xx/pPSyZ&#10;MGyOvEDbt2TK4carVZ7i1pq7ww3OZfMZ5R/hWF8p37j3FN9V8MrK5qZL9x1MmJ4SEmK0ysBW++9C&#10;HEHhtGd1PEkQ5/7XkFzxHHR165yTT2PpF1ev1XCWgvNEANK6gYHT2qaHUIm04f8AW9Cq0YLWOb1u&#10;ug+G+vWdEQQjkVcZQ2TIP8aR0CqIuLXEVjiqxazAt6LPdYqSFLKgQ6k42yB7bf71WUWM0pgkK5HU&#10;9h0IplqWQm2WkzFqJaH3uQEqTVEVVXDGXRNuCQbds8dwrLZY2DZILoKdlSb/AKvcs1zadWUueH4S&#10;+hUTgY9aOnuF6NL3BhiZbl2993HJtjnB9DVXaP1ep/W1vkXBiTJtwloUt0JPMlPMO9fQG76eXr+D&#10;a1Wn4e4xGnEOpfkbKbwO22amr6E14MsbyJMeUZ901sbC07Fx/wAaNOztJ3WzwA84mI+hLpDvXGfz&#10;FIy0JiHOQBjOfaul/tBcJb1ra2REuw21TIyT8PJjnYdMpUPQ4rkidbLkia9CnpdakR1eGptXYjas&#10;7qcczpyyYm7cZHIxZVtuwkEWVq6QTP1jYZbFsZMow0cyiBlQHtVx/Z51FYY7r2mNR2hC35yv3T62&#10;eYlWMFJ2yNuh+eanPso6KbsugVy1tBM6SslXMncJ7bVcjdjtFxWwuTCaYuEJwPNPBIBz3IPb3Faz&#10;Rfh4ARVkbhudkh2QRx+CvNiszcPmpnS2nrdo5hNrtwS0Pvcp6kep/rRC66mO0px1aUISMqUTgCoO&#10;6abXdbrAnJlqjuRujjQ3Uk9UnsQTipqVCanRHY8hIcZdQULSf4gRgivW4mujYY2MAA+r2/d1GT3S&#10;ZuUcRRKLqUxyMhwkcvzoMmS7Ve9UfCS5KH2lNhSGCRhWds+/f8aNFQmGoPw5QFR0o5ORQyOX0oIV&#10;BXctYRpsWzpcixEciJRIBII7Z6iqFVVyUj49+Q6ws0Em/Unptt1VyleyMuLrjBsfXomdp4YWbRdy&#10;l3x54PtZJbQtAAaBORj5VHX3W0uVIt9ydt8iPZ0vJKXgQcp2OVJ7HuPlVhX+wR9RRktPLdZcwceG&#10;spOO+cHeq9v2ib5b7GixwJvxVtJ/+yAS6gE9Ob0360bD/Pvfkdu/6I5SVLKqQSVT7v4z0bbpbF0c&#10;2a9WG6yn4cF1p19xvx3EBO6knbOe9JWLQNvsMhbrTjjjikeGC4ckJyTj86CeH2kHrXeXXJt2KHWA&#10;EtIZSEIIxuDnOTt7VXH2gOJd5b4gRLVp2W+1IhIT54jhwpxW/KoDYjHLkHIrHTarSxUwqJ2YD/KO&#10;t8i9u/KCSnwnPjid5fx7Ik+0vwfsl10GuVFtDki8syEutuRWip1WVefmxuRykn6CueuGHBhrT782&#10;5XqFKhrkA/DCS2U4RtuM9966OtvGu96NtTcTWtubNxWgKQ+06AHUnbJBGxHcD8Bmq04rfaQttyWL&#10;QzFShbY5kSE4WlOfU/KgUkum0lY3VG/0gfyy2wv3Pr1TKSVlHUtqntvb93Hqq/ga2l6JnSjMd8SE&#10;VFDaXV4URnYpBO/Xeo+4SJvGq8Lg3KUli3RBmKyvHmOMc360Dh2DNuN3m3CQZziU8zfOoZV7D/ai&#10;uw3KzNotE63LckTM8r0XPmSRgk429x9RVHVviGp1GNz5GhkfQXwD6/POOEb1T4iGqyFm0Maen6/2&#10;W9o4BQ7Xf4yHbwqAl1ZSlClcoKuwoq1LaYNgjP226rbeCAFNvtr86SO/b8qCOMkq6ageZfZcXHEc&#10;86GRsrI71VEWINQTCu7XB1U55XKFrVvnpXm1LTv8lVV2c7pbLbLHzxCN1w3CNNRt2a8TISNOvvLc&#10;J5nXFEqAPX8c1tq2VHjyIFygBIuTKQiSBsQoAb0ppvRMnQU1Cb2w/GaWnxY61pwl0eoPemaIUbUG&#10;tER3VGMzNdDaFnyjsBn61akrKiSpfFby2A4+7KFsJe1122RXwl4X3X7Qup7q5JuCYEKEhBcX4YK1&#10;k5wAPod66/0tp+0aLstngWwxX0hXw8l7IBI6En35sbVVPCXho3wu1nJgS7jIJfZ5OZC+VtSTnc4G&#10;++2/vQJxt1Iu3y1aYaluWj4RpE1EiMrClKySE5+adx3zWnrKb+H0kUs8X82/N7kDFsdMLTfRZKGN&#10;pkZlwvdNOLF9t9tv92/aRDfw85yOgNqyEpB8v4jBquLpq6PLt7EKD8NLYVupSvvb56/j+QqPlNRN&#10;XWlTMi5OKnOK8Rbjm6lqJ3396MeDvCXSk/Vltg3d+TAS6VczriuRLpAyEgnYZoeBVOIaDYuwBfGe&#10;t+nuqDg7dgfNVhcoLVns8duH4i7sjmJca6K7gZ9R19etFNh4ucSNT2GDpm6TFO2xxfIvnbKPHaCS&#10;AlSj1HQbDfvmrN1VYNKcMeL7VqYUbtZ3lNvOEkLCTvlHMNicdverUl8WNAQH5NmbsAnQZLQQylpg&#10;JAdO2MKxy5yN/nRGF8jWysc0NIIDvMc45FgcXFk5sfhjyOsCuX2tJW8QZVskgJUtanIqUdEnpy56&#10;Y2P50Kyrc1ph1n9opUlbjgZbCcEcx710dZ+BcV+y3O6X6Q2ylpknkZeKPC7hYPc/OgCRw5nJ0K7q&#10;PwBJRDd5Cw6CVJBH+Zv6Z/Co4KeUSGOYkjDgCenoOyikj8IlzkbcQOA0bT9jsd6tt1Ml59tCltLI&#10;POSBunFVTxM0g5ZbyBdXgI7kcOICD09aOdIavvVr0s9OuK0v2+M14TSpBJCAT/B8qrXVt3k681HM&#10;fdjyHkBtLTDKAfKgd8e53/CrGrysewMadt/y5Vcnw23JtdaNzLH/AOGl4VGQ2bihlTCRjzFSkkJP&#10;0JBqioSHbJZbi34RWt4cqQgZxR6zOat14VAnwFRlhRQFkbfWl9S/AMSbYxZ4pcffd5HUK6HI3odS&#10;Olpz4e0kHN1PES+2LlRH2d+EF513xBgwXGFG3lKi9IdSeRIxkDPTPtU3xI0Td+DOspMCcgFh3mfi&#10;LSrIdZKyEn57EY+VGOiOKlx4fzpdlQ7Ht0Z58KW8W8rZUAM8qgeiuVIOQR6Y3q3btM0L9ou029i7&#10;3JUW52dLjLclBCS6j13GCDgH+maPONPVw7SbO9cA+ijmiMJ8hyqDtdybuVvae8MpKhkpVXQfD7S7&#10;+ruHipjUNyRFgHw3i3uoYAJ267Ag/I0v9nz7Omkbxp1nUeoL0XnojqlKieKltprlVnCx16DO570Z&#10;yOLuh9CXS/3fSExpUdttKZLLBxHfdTnGAP4jsOYbEnvvWcf8NR1MYlqpNjDcixG7g5t+SsMAkaHT&#10;YVe3LRN/uFllzLT8PcdMshJMN5WSFDJUQOmM4OP65rpDgjd7XZ9BRoMxuNabmlClCOFD7uSUkHvj&#10;+RqiddfaF07I0uI2nIS2lTVJkSAypKQnfzAhJ6+3pVXSeJCb+FOQ0SmFRWSrLpKjke2egqzSV40W&#10;RjIz4ga0Dce5+Vxiyb48TX7W8FTP2h9TpncZbdckluQhmKmO6yj7rv7w9O2cqNGw4QzFRPj7Ao2K&#10;6PNh0qaCSQMHoD/eap/TupbZxHxH1W+zb1RmuVtbWxWrfcnt8qe2HXmpVa0kzxeZU62xIy44Sn7p&#10;TnbmA2+tBXxP1CoFQ8uZJf8ApN/t7qi6cOm3x8rS5tPybwuZebiZ77S/Cekr32QAP0H60E6gvCda&#10;3WLMlR3GtOR3VNtKI8pOOv5U/cjvTH1R5Dy0odUVLHN1J6/jRs+1Y06cbtctwQ2g0VsDupzpn881&#10;sXD6LCw1Lrtba5HJT4pjZziL+/dVtP1dbbVCmWa02tD8BxfOHnhgpXgAqT8xtUpw70leL009frbF&#10;D8SCr/iUBW4+Q77UL3WyvxApLqChSsFBx970I9qc6Q1FdtOouEONPejR5SOV9tBxzAHNEJNtNB9L&#10;pje2ecFDSd7/ADY/JXY3Y37pYnLq2wl60KTzONqVy8ytk9T0wap5Nsm4W8lvkUwAeUdTv29aLLTN&#10;nXPTgtgnOqt6nudMcHGcZOPx3pxY9JyZJVLiFt6Y0ot/DLcwUE4wT2xg5rEVM0lS4OsbEk/aj0EQ&#10;JAe5OdIm1OX+2W24zFsNqGZB6oCyOpJ29vwpbiPHsunIJkW7U6GJ0SUS2lojKt8A/LHb3rdzhTfh&#10;cZ12uLJiWSMhDspzlP3BjJBwRj19Ac1VfEqdAlyHp0aG78EP3TSMYCgnYK+oGaLUctRATTyCwIuC&#10;o6v+YXTNwAbe6srVfEK0SrpE1PYnC9eJDDbMtts4ClBIHMR67fnQ1qOB/jmchVxfT+8wQgnATt6f&#10;MmgDh25N1FdGmWLetMNtWHVo/hTXRmmOAadQaZvF7YugY+FSpbbLqcrUAMjO+2RjtUVXK17todeQ&#10;ZsbYsMkXPUcqnG0vuQMcKnrzw9Oh7xbJLDrbgQ4hXKvdAHMOo9K63Vx90NwljRYrkpTtxS2HlhpP&#10;NzDBwkq6ZO22a5q0dpR3iGi8pcuQhiAhQdYkjzggdME/L8aqRMVhWqFWy4OqbYbdQlxSlHm8PIyR&#10;64H6VLEXxNbUkAvtg7RcewzyidI2eBh2szyD6cK9tffaG1LeJzUp6A3GtT7pcZXkqyn0P0q1uGej&#10;bBqOwWvXM9Tb9xTynwlAEJ3GBg98k4qmuL9usNo0XbWrRckzmQAUgOBZTgb4PXHzoK0JrPUbNmeb&#10;gJceggnnR4ZUhv8A5tulUtAp46mHe9hDCTjIN+9j/wAJaWqjgfsrQSOcZXSfF3TsO2S4OqlPKTCf&#10;UmPOSlPMEg7IVtn7qtvkontQTxA1A7pK422LGQ4u3vNofU9FQeQg9Pn2oa0bddV8RbpG0014LrUx&#10;3wcOtlKU7HODnbbPary1fw+cskm2W65R0tFpoNGWlwFvkOSBv757d8V6joWvt0up+jVQJp7HNrhp&#10;6XPS/wCyvU/h34vo6Kdsc+51PY8jg9Pu+SZt64cZ0bGR8QoKnMl4Rs9uwPfJ9KHtH6juNpkIuOpL&#10;hcHVLkhwW2e1hIIGRgYyMZB+R9xRtedCWTSjkNuTckiVIZPhOlQG+D90YOT3AqKTpw6kulwVJemz&#10;mSgPR3ZRSHy4lKUqGMYKcBP5VuKmpjqaR7dIbulIuC61hfoPWy1A1elraOc6UAXckuFuowPl1v0V&#10;nzdKxdfWRL7qjGcb5giE15DjkWeYE9STyke1UfY/s5MPOInzoK/i2n/HeZKPKQDvzZ9SOlEM/V1z&#10;05NS/NYkMq07dAoIdUQgtrCSUHHUEKAH0xRteeLEzUDzl40/H8Nr4fCYbaOcuubnKlJ9yNvT51kx&#10;rb/h2qkpq1hMhLXeTJII5PAxxZZpvxDV/DU0lIHfXs64PQ/llSvCqwxbI/OmOMuRcgILXL+62O/L&#10;8xgUawJNq1tf0QoEQQnYS1eIUjkVyjbqPWuedVXPWkTTxvDtyQr4pKimCyhI+HV65xkkE9/Sn3Af&#10;iS3B1vHXfZojfENr8aSo8gWvPMc9h61kta+KqXUtQhjbGWguAfut9XoR1HqsRrGoxajL9IBO717K&#10;+9WcN7XaVNXWHb0JDKgHOVOS4SepPzoC13pDSljRDu6PCtsh5xDJBSBzFawnJ+WTk0QcR/tFwGIs&#10;izaXtcvUd1W2SsRWypDCO61n9Kp+O3N11KhXPUFwZkwmRluM2nlSk5/iHc7fl0rG/Ew0yndMaWPe&#10;wsuQ0YBByQRbNrLOG1+4RhatcnQmqZdmtSXrrHlAKUw0nZLihkkHp89/zoC1dpKwPRZsy+ahdj3N&#10;lSQ9EKwhKT1AwRncHP1qwNP61sL+sbVDt7TKpjDhQrfHKMHf8qo/7bPDW72q+yNVwZqXYs1KPEYG&#10;xQtKQkY9RhI/OoaCAarpLambABIDf9APW5z25TagbgXMCPeFH2gLRYtJ3DTtpAdujUhRg8ycJdQS&#10;Dkn2835VL8O9Y3uzLvl91Xd2HGHHVL+FVjlB7cufbt6CuBuH7N/i3Rl9alpcWStCuYjlA3Py6iuh&#10;7lw5vWrND2nVk6YhFgfkBp9PiHnSCop5/wD6Qx9aKtfV0jYo4XXbH1v0+XupA6R4a9vIGf1Vz2th&#10;/jkzzJgLjxDLLqJKh1QDkcvoNx0qY4u6L07Y9Arg211yQ7Fw2l8rLi23CoJzn13rfgDraBGtK9Px&#10;1rTDtxT4cp0cgDZ6ZJ69Cc+mM96K5dhiSb5c1wh8cy+sF5xSfIDjcg9DjbpQ6rnfVQboY97y6zjy&#10;QO4746q7tMbQ69yepQVo/RH+Dodut/iJuJeQHHYyzuoZ+8fxo21txP0/fbHHVYLk2luEkqfaZPfG&#10;AjHr3+gqo9fy7tobiuhyO8qPaJcRKHpb25IHZHpjI3/pVf8AFThjcuGTzE/T0xDq70rxkw1rPlAC&#10;eZRyTsRjf9anlBGnz0InPhmwcD09QcWv16J0wkFKHGTHNu3yUm86m/XdnUsyIfiGHC226E4ABzU1&#10;dp1wi2tkNhxqZcUkGSSUnkJwMH03pvZ0Ju1jtlnuiv2bOnuoc8QKHKncD67n9aJuPulNUXp6BOsH&#10;hSbPbGkREsMDzuEEEqPyO30oZQRtbp5ERPlNm7SbZ6/d7BBwH+FvecFQFw+z7cOHFqF/y3IuCmSu&#10;IwlPN58dD69RVS6Za1EviPdA/EjS7w9jmS/3UUggkjsAAPrXV+o+Jh1NoWIzHjBnULTJaYhyThXj&#10;cv3iPQYz79K5b4Gl1rUV5uc+d+0LpLlKAdO2EDbYdh1qXUqmbT2TSRv3MAGy9zyM39irzY46QF7c&#10;ghWbwfdYnWeZb5mk/iJ0SYpU+ShADeAokYzudsbeldZRXoh0xDD+fhyE5SB90dQD+lV6/NuGhrJF&#10;kw7BHmxXgHZHguALcUegxjcnanGq9QKuMOLHdiv2ZKFJlOoYWOYnGyVY2I36dOlajSqmKgo2zVWA&#10;5oJFrc+vb3VinkcIst8vpyibVt7nWqOw4yw49bw4eZmMgKcWOwx9DQZZNf8AxVxNvMeba2VvhwNq&#10;aOVpAwR7VJaV1Yy+3JTaLnFflIUFuNyVlagMdOu2aU1Pryzrt6pEtKRcGFKT4TGxz+HejJrY5yyp&#10;haBK0EsJyBixz7Zso6d0gm3RdL8/uyLL5rWzGJ8HJu0W3BQ/9d0JVgdTuaH9T6ssGqdGN25qcnw3&#10;3ENtuJ6qAUDkeuQPzqkLy7o6zahtt31pIZfXMy8WnMuhhOfKnkGTj6daNuJ+urHCttkvVqjplW6E&#10;DIRIQAU9By4+e+1SnUZp6Bz69zDuABaLk2cbZ7d1ZfTSNaAXA7hf291Zlxix7VbbXboqFx7clxKX&#10;F/dJPb/c0H6z1HMYvcaBCUZjb6+RlTi9gr+lAtxv3EPWt8tkq2R0vW6QUPBEggIQ0MZKsev1NWJf&#10;L1Z5+qbXEkSYyXYwStQbIwFjfr7Y/GhOsAmER0tmNJaLcXHYdrcqrTVG67R7ZGFZemID9usDKrq4&#10;n4xX3v8ATn2oKu+qZlx1DOgoALMVsLQhs5U4ok4GPkM/UUZC/RZrbbbxQsg8rRG4Ucf96qdelb05&#10;rMzor3grafHiqSPKtPXH4bCjtdUupKZtPSsLjbHcW7/LIV4GNkb/ABmc8dr+isewXG5OxvBdti2n&#10;AnC3XCOVPy33phd9Oqnr8J5Ci6E5D6RgJHoKMI94ajRpC5aSyhoeZak9RjrQ9eNa25+A/wDDueMh&#10;BAcLe5Sk7b1JqM2k1dEIq6UbSMh1r49PfqFTmDNto2W+aR0tpyMxZXYLEdK3DnndxnrVNzuDzzmp&#10;boGLtNjNKf8AGMaKOVRAH3ebqd+nTpV4aHukZqMsJeQoKOUoByQPeitqLDW8JPhoDy+/c1dodL06&#10;t0+FrLFrAdpaeh445+fzXRGJ8REjLm2PdROl48mNYo4koLSkoA5VK5iB7n1ofu1palSHZsBYVKWO&#10;Qug5AAz+m9HzyUOoU3kYI3FDKtPOtSXFMr8KMB9wd6PS07tjIgNwHU8379v3hQOBPCc6ctyI9uaD&#10;igt0DzK9TUo642gYUoD5mg22Xr9oXCRCirx8KvkcKQSM4zjPyqp/tZQI9p0cvUg1A5a7mwjkZiqV&#10;lMg9wlPYgbkjbardO+MR3OABz7cpLkC6u6/SrfDt61uymY6BuVLcCR+NAEn7QOgbGFImastaHEeX&#10;w0SErUMdchOSK+a83W941Y6tubcpD6P9C3Dy/hnFCs3lguL8EqdaWf3wPVI9QfTuflWPn+JYPEtB&#10;GSR3sLrg4HK+lGrftkcObDYJM2BdDe5jflRCiNqC1nG25AGPcZqpOEvHzWX2qOIarKuGzZ9GxVB+&#10;Yw0klbiEnIQtZ7HbYAZrjdbjKs+FkNnotXVVdP8A2F+IsbS+tJWnZIbDV5ACHinzJdSMhPN6EZGP&#10;XFWNM+I3VFU2KRm2+Pml+scFd9oQkbZxivUmVAdTivVtbLrrhaymyWyLJhSmEONAFKXcZyO2agV3&#10;OBCYPKlRbJKUthOTUFaNSJm2qXbrnEMS5NLLjEtJ8rif9Cv7/wB5uDd4HwrSiEPyUEcqU9vnXzlH&#10;o5oZXT3PmybnHy91a3RxSXaNwKgzppBuiZS21x2vvJZAwD33qTautoajOqU2lpSTgoPXNTC4smU6&#10;hJUCmRunA+7mgfW+k7l+0vhmmleGkFSHUjZZ9M96M0dZ/McHRjafmq9RGHjczHoigW15y2R5cRxr&#10;nfUSGnDglFXxqDgHCVwat2o7UlyVPRHRIks45g82fvYHYp6/IEelcxWiPcZ1lYjyGHXXYy8srSrB&#10;SO+a+hXARMtPDC1MT1tyWSylLS0b+Qj7qh6jpWj0SjdI+US2uQbW4HYqCzJWgEKiOFnDW3SJCIUy&#10;1IjtSUhwpcb5ST64Iq6P2UnRk2Eu2BS4RPhSGQc8o7KqS4us2q2Q7TLdntWiU0+Go7ilhAXnAKPf&#10;1+lBE67R7BHdl3S7+MhagUcihgg+1MjgdozpImx7s3336c8c84t2VymaIwSrPul1t7UDnddHKtOx&#10;96rrUPA+wa2tqZjQb+PSvxUvox5vVKvUGms3WsNqDGtVskxpst9HjNB1Wcp7g1Sd411rux6omPRp&#10;LllaewREbwtsgfxAKGKr6lrFG19qqLdcAfaL8q0WXHC66sdkbs7IS0hLYSgIKU9KUuDTJZU1n9+4&#10;Dy42I96A+DPExjVmmExbnNBvbRKHkLwFL9FAehHpQ9xG4yxNIarTb2uaVLwCplCSVhPttRSXUYKe&#10;hZLAPKbcci/OFWc/wsq47NdHLJFaZuawljIQ0+r8gr9M/KiaPIalNhxpxLiD0Uk5FUBqH7Ruj7np&#10;cNIkuPvqUlK2g0oFCgcnORgYxTzQ/wBoGwNAMS5aY8dSeZPOnBHy9aMwaqxkjIybsIFj2Pr6JjyD&#10;nur3JAHtSLbzAUEtrbyok4SRuapU/act8y/phW63mVEBwt5bnIsjuQnHT5kVadoslmblKvkGO007&#10;LaBU82nHOnrkj196uUur02oSGOkcHFv1r3Fh3GMpLWyp6m8nwVMuJcUlCeXck4wPWmdqvjF5S6WF&#10;AoBIQsfxDpkfWq61FEuGmZ1wua3W58Z9PhvIkZKkp33TuPXpU9dXfRoDO1u5ub2TT5eU1sEhdm4i&#10;rsz89i4Q5KfEQvm8/Q4SR0NTGv8Ah3bb3BUbREYYvDa0+G6ykeQ5G6gO2Koa/wCm5ujLe7q7TNxD&#10;jEP9+IrqOYk90D2IJ2/71M6K+15HjNF29WRUV19Y8VTBxjAAyQd84Hf0FeY6FqVLqFNJT1jNtySP&#10;6rNPY2uLFOc7o9WJxd0O1eOHgts0JVeEoT8NcSnADid8ZyccwBH1rjLXegV6cbTPXLTJS4gOKPpn&#10;tXZPw7vHEqdavj0SxFQUiKwE+cY7qB33332/CqK+0hwYuGm51rTEfcnWyesRm+Y7odOwSrtv1B9j&#10;VH4ko6yeXx6eAiJtgXXBv62B63tc57plVTOuGDkKi9NjTd2sF3VIniPdmPMw2pQAWB2A75ORt0q2&#10;+CXDzTFz0zJuk24Kt1/aWpTTMg8qXEDoUg45gfUd6m9Y/Zi07pyPpaO7D8B6QQ3JmR18hUrGSD16&#10;9tjVYcQLgrS/EiFpWPLavVqtiUrZCkpC0BaQSlagNyNt8dPepamgkoaDbWRAsc3Fz1Oc2N8finTa&#10;caVrJzYh3H79E7uwk6u1YWmMpXH2CRuFpzv+NCOr9HIi3BM+CUqUycutA4x7iug9LSLXZ9PSHYlq&#10;XcLgXUPILCeYgAglOe2wI981CfaftFlOnbLrHTjYaRNWWJSWgQObB+8OxBBBzUHw/pdPVULCXWFu&#10;PuuPUdVVfIWsc12QozjhxSsFz4I6Qag3Bq9ahHK25HRjxm8N+dS0j7vmCR7+9UC1qoal0/JjOoRF&#10;mRVAp7KI9vQ/0qd0hqVq3Si8i3NznVnGFAZFDvEy2ydSXk3VpLdpkpB5WgMBQ9DRTUW00c7Y5m8g&#10;WPe35qDzSt3WRDYeL+rI9xifHX1+a1FQG0mThSvDHRJV1I37nNV/rfX87VGp7lJ8UqDxCck74G34&#10;Vemhfs6XHWUOzBDiGU3BjxHnRgqRjHTO3rt7UE/aI4AM8ItVWaBbJr11lXBhbik+GAtPKcE4Gdie&#10;nyNV6qB72iRzSWjFz3+26utdOIx4puOgvf7kvww0w7EtKL0whqSlaSF+IclJoimK1JphuHe1yo17&#10;gvEK+E5AhSADsAfr6djVf6c/xHp+VBU3h61IQVOx8kBR9+1GDc5M62fEur8GOV4QyTuD6CsU+aSG&#10;Uuab39cfO+QpIpGufZvPVWna5cHVmhU/HW5Me5rd+IiOqwcYO6SfltTp/hZdYWq2npURE5qW3hpt&#10;OEBrAyFZzv8Al2qib5dpMJy3fBXL4YhzxTGUrZSe/wAqK4P2gbxc1vxI1455MJJfSptAKkI5cFJG&#10;CCN81qqWobUQmpfHmwGMcdbYBVqKGN4cLe3e/KcS7y9f9Vx7dJkPfARXih0LUclQOMY+YGauu+Xu&#10;adCOw0W1pEOYosJfCvup7Ej1xXPWi9Y2Zy1ybzM8WReIsgLajt5PxGTg9Ad9yc/L3qbkaruzFqWh&#10;yV+6lyVvNwml5+GKiTg/IHpQUU8j6ltU5+B0GPkf7Ia8Nc02OSifW8qyr0TMsqlFx5DAS2wxsc46&#10;mq8YnWm3afgz48+RE1E0wEOxVN5SojsdsfgaTLj0d5y4tS0POPLIWlRyoYHp9KhrrzSGUy1jyOuA&#10;OOAb42G30q9USPqKjzRjY0YJyT+/yVN0RLbylEWjblZNQayjM3iG1JTKVhxx3CeUkUCcZIES26zl&#10;Q7MsfDMLDrZbOSj2yKvJXDDh1c7LAuzV+NriFIS+2+vzFXqM7iglNk0zqviHbbVYo5ehc/hvPoG7&#10;ie5/Cj+nwOjb4coBubg3vynSSBoGw88qFe4ET7nwvgaj8R1y4TF+JyK/0n+LPeozVXCTUPCm2QLq&#10;/LakxpQCg5FWQWyegPtnbIrrjiLqq2cNtAqtltguXFMeOGIUZKCpRXjYdO36CuWuHsW83ZyzIuch&#10;5ViS+kOCSSWvEyMAk9P0yBUWrmmjf4bBd1uB3UsfGRk8FB6mjcSV860rdGFp5iAo+/1rpL7L960n&#10;o6w362alMFwvOeI4w9yKWUFA25SfMNs4G+aMOKPDXTGu9HNSLREZt2pI7RwGxyBwgfdVgb79+1Un&#10;wnhW/h5fLhd9c6bkXeKlIQgJQl0trzjzIUQMHYZ7YNBqbfQ1jWh7bkYvkZGb9cdVMwASWNgVfT/C&#10;fglqG4B20XJmAqTgmLElcgJyP4FDIPtWLr9n7QumdbRi1fFW6JIiqWWH308pIO55lfPpQrqXUlnv&#10;OpUTLRBjW6A0wFpjKQEFa98kY2HUDb0FROv9ZQZOk277coSryG1eEpvn5ilvJ6Htjl/OjTJKKdji&#10;6BjzfJAIFhzi6sOZELi2Qq944ae0vw91w7arbITJt05pLwWk8xQsk5AI7bZqfVoabw101CuLUdcm&#10;0z2A7IWx+8ATkEcxxt1G423qoLxemNZ6gXNj2pNvhqKUsNOu8xQkDH3sDqcnp3PWjjSmv74/aZOl&#10;GpYbtUhWHfERzqZSMEhJ/hBwOnTt3oGBAyrdtu0Hi3Ttg9CqZiaCXWHpZRbyzNuDsyK0t1hR5kAD&#10;qKMol9t0bRj0hcWNc37lFW22klPPDcSOUZ29STjb7v1DuyNy7jMZhW63tR7elPgh4nJGE/ezjfP8&#10;6l//AAxjv6hi2pt1luZLaU6R22G5+e/94q5/Ey2vZQ1cY84Nutx1Pp806ng3Nc0fWKpSffplzfgf&#10;tFttbUYBGGxgqTnf67VLu2Oy3Cc7PtSlGK2gh1tzOUqx71DX1yNF1DPscgKjXKDJcjFLgwF8qinK&#10;T33G1WdprT1jd4dzHm31NXla+RQxkYx0x09Pf6VfqaRrY2uoXWa0G7eGkeoPVUKaF0krmv5H5IDt&#10;cx1iW2U8vgsAqTgYx/eKIuGDdyvWoJ/xEIRISQuUZJOywklYGP8A24z7imK9OPxC24+2pmEFFTjo&#10;TglIHSro05counozbj0MFmVbvD+HBST4axvkdjgH8TWebS1GqttEGtcLW578i3ZWGAxu8VyFrL9p&#10;KRfYOprLcWWmYEsNtYUrJaSnAV23CgMHsM/OonVvDbTmptORr4LyYlmeQVI5U+YqTgYH1+dOONdu&#10;0ajTcK6worFqfmFTToSQkKQkAlZHqDge+aDLRxg05btMsaXjpdVHWhSf2gBzBlaupA9N9/l33q4+&#10;nnjcYag3I+qex557HPsmG8gHqo77ONj1FoTU0me9BE2zTlrZbTJHKpKeYhKz9DuPf2q5pHDPXGj1&#10;s3JiUi+hxwL/AGdHSUJCVdQcnt/SmfCLWsi0tyYWpGYU+GEBbMpICQdj2P8AL1qxHuOEbQVphxf2&#10;DLmMqXz/ABbXLyAE7A5NUZIaeYubqTQHu7fZ+HW6tCAFgj3cZXJd3lanvPFe+tR4CrPcVqCH4pyA&#10;MAYJPfIwfwoUudnulh1qxMnw0yE9HQNwd67Ee+0XoyTe3JE3TqojshB/fltKlLWABg49iPaqd1r+&#10;ybvpUajirccm3GQVCI2n/ITv29chP51YbE6FzfAcCwC1s3A4HP4KWlE0chN+BbPCmOHv2f7VqbhR&#10;fdQy3ZDNySHFRIy3OVCMdMjG4O38vWiDR0q78J9LXuxSNLIlW59I8S6sJKkpQtAycY6YP0NAWmOJ&#10;up7po+Yq33GM1BjpLLzLjRC0lOAd8jBGa6U0nx0htaCt8T9hybpcC3yyPAQFJJxurJ6gntRS0EjN&#10;heYntafNk3vg4HupJBY3mHmHbqpThQxoSy2SDPckRQJh/dKUQkpc9B6EbjHtRXxKj2C9WB54uLcM&#10;dPjpU2oqUVJGR03PTpXGTnDXWuo9SSbzboyreiZJW83DcBCGQVdPY9O1XNw8sOqtM3komFNydWzl&#10;SHHFBIPsSDj8K6l1Nn0M0lIwOHFze9+pJ5KqHwyBsNh6qA4rcRLZN4QRTcJEdubIdSphP/qN8pHb&#10;rkDvVd8K9Y3aNEkPKlGfbY7nipeIKlIRsSPXG3Tvnoa9xQ4V3LTuorfP1VFDtpudxUjwYq+YIKyV&#10;co6f9hUO3fbfouTfrLaIS2GFrHhKdHMUIKRk7Z65JHzqs+rrqHbLCS1zALdsdPn+CI0zpKOb6VAQ&#10;B7/ir91O1eL9pd+/wWWbnb5i1Pyw2rJAyCMDv0A9gkdaleFd6uzdgZfgwGWLIlKg5KkghYUMjAHp&#10;t19qCuFEufpvQ71yizue3vpKnI76sICtwSB1G4xn69qccI+LViv2kp1rn3BTLy3VL+GSPKDzEnHt&#10;6ev41al1GXVK/wDib3Fj3NtboLcW9D9qmrppa6c1DiA2wsB0HZN7VaL8xqa86nmzmDYfGJLD+U8y&#10;cgDlz93scd81Ud81TcrLxAjz37aYkKS7zIA3SE5HP8jg0fa9s+oeI+prTGhTEQbYp5pfwiTgFSdg&#10;VDOO/wCAFF7/AAa1K7FvsSbbmp6UM8sOSpYIRlHuNsbfhQvZDWTuiazc9oNyM+bse1wqDnwvHl4H&#10;3+ykODvEW0ab1PfnoMAph3ZhspnO7AuJCs9e3m6dzvQ1p/T9hbeuNstd3XKfVzBGXSoIVg+YDOx6&#10;VAQNUW6zcN12ZfI7doshxh5OxWggnbb0/QVVeoLrE0461c7ROkJdcJMlPLgbHcdNqE6lRy1rGNbL&#10;Zo/p9Scg26fghz5jJa4wPzRRbLanSms203JMtxsFa0y2XDhS09TscjY9feri4n6Zk6w0fbL1ZpSb&#10;jDgNKXJjOvZCvKPnuMH8ajOCCbFr3QM25yXEy7oklqPEWvJyNkpxnbOPzpnqW2XnTWr7fo5PLbIt&#10;7w48Y68pQg+XcY6k9+lbaGnjkpNsrLNdg2wAemR6jqo2McWu2nCrHQT2jpT71w1Kp6KsEtsxEBRH&#10;5DG/uaL52mNU3bSbL0OSIelX3wWLSleSCSfNjpk56dN6luNn2WHtPW2PJ07NMjmUnZxXmQon72R1&#10;HtVZ27UeuuGNsuhuER68CA2CwIwUtLed/EKegAxkn2oRUwupyKJp2kcDFz6+o/ZU8G6N21uO6tS1&#10;2+86Jlpf5XGGJCEQ1tLAwc9D+FXpcOK1uhaVVaZ5bgufDn99nl5jjG3qSfSuWOEPH+RxJgXWy6ht&#10;8mQqQsOtzQjlQ2EgEJGO+U/manOGHDPVPGebc2bvclMW63vEMqCfOsZ8u/yrPTUddFO1tJMQ1zS1&#10;w5J7+l/sRF7t8bDuuD9yYa84g3TWEhtc55CmIeW0+GnlAT3J/CjviZd7PqfgNb5FmZVcL402gPzU&#10;kgxm0jK8KPY7DA23zQxctIN6a0zqayLSqZNyqKwtobkkDf2OCDVZXTVN/wBIcOLhoqTHcgNvpBce&#10;25i3kZAI67DHWptNJaHy1A3B1gLi9+x+73T4jS0jJHzOu53ARdwt4WaruNzsE6St2Q3NKlxm3JHi&#10;HARzDYnyjGD1or4EcbLhpbiLNsmol+LAelOJKHP/AElhRyd+3Xb/AHyp9lzX+mol809bnbpNdnR0&#10;lllchalpPOCnlSCTgeZPp0o+4qaa0c07dLIYrc66+d50tJBW2FHmTk+uDR+Nkv8ALlpWXO49QAMC&#10;2PtwqrYnSsaIzck8fkrL1Tp7RV6vUbUapLcKTyEtusrA5hjvjrsfzoAtX2VrZKuarla52UrWXils&#10;4Cs742oW4b6Ejajmiy2m9zIuIhWTIHMSc45Ug9AMjOMUa8PoeteEka9GYuNcIbZ8NlxSlJ5SBtue&#10;30p74nVFSYtTpw1uSSy4B7nmyuOoZYQ6OYWdzZFujIK//NbZMKRPbc8OIwXMp8v8eO2DVZ6m1LdL&#10;Q+puW8l+6F5TUjw05SDnt7dcVIcGtXRptzMu93Dxr5JaeU2ltBy1584Ue5OSN/ShLSctV/ZvJdbc&#10;nXQTHG3XAObcLIJyO3yrKarUModLibAL7XWHW4Bvn1H4JRu+jm31fzVb3vQ9+ga5/wAQ2ZyR8MXE&#10;PSGW3lJS4AckHFX/AGLXNuvWkLhDuVoLU4JK2ChJUVq/h37EHH97U3t2jLxPYMOJHWlDiSpxxQOE&#10;fP3ow0xLgwYKWZUASX2nfCd8FPNjHp+VP06orayYloELbYuLg3GfsuOFDT0x2Pc0+bCqDTv2YL5q&#10;nWKrxqqehENaUuJYRuFj/SfQbfnVp6yutl0Fo65xpMZlbjDXhwmQjyA4wOnvRbqqa9etOqttujOR&#10;hzjldcWElO+QOpOM1C6k0VA1xohMSaPh5ULzPFrdSiMHH12NbkUMdK1piG6S2STg98Y45CnfRSmE&#10;yxY+eT/ZUzwd4lJhymNMSJilGQsHlBUVhOPu+w/vvVyHQVs1SJUJMYAA7qSnufeh7hzwat2lYD08&#10;RQ/NW5zqmrGVcu2Ej022/Grv0HCdbthcDCUqeUV79cdvyqzpVHLUShlYLgjtwPTsuhpmCj3yZP4K&#10;vdOcG7lY0iKb1IU2VhSCoklCRnygk+9WMzHh2Blpp9anCkcylkZKj6mmHEG+zrHGQ7DjqfdSrKkj&#10;OABTXTOpf8b2JxTjQZRnlWpKslXsO9HIIqCgrHU0RPjOFxe5uB26YULRtGwG6DNW8WFailvW63sr&#10;Tb21cj0lSCOcjqhP8zSVhvcGIp6C3AbcelNF0pzkq9M0X6x0gL7bI0S0xAwhtfMVjyj36DeguRYI&#10;+mL3FlTnmbWGtvFccwXtvugd68+1vS9bOpPqC4eDgA2HB+ta4PGUxsbh9bPz4TvSl+b08txcuG8l&#10;pXmKg2Ty04HGC2y9QNCO1IWloY2IHX2qQmXNd8YXASz4DMpshD3Jkq/pVW6i4a3XSMSXOt5TJXnI&#10;5jg5ztQFtTrGl0zKfRJjJEzkhliD1BGbi2b2TY3VMTgIRe/I5+xXw1en4V0Q64XHW5A2bTuEYotQ&#10;8l+Nzk4QR1qitDXbVV2sSpk6A5IcZSeRLCAlx9XsFEAe5JA2ocv/ANqS66dZVEnaFuccJyhRddCC&#10;n54Sa9l0nVXPiE9QSGPy0uFugv8AfcqS4cSWiw9Vf8162aZtU25OKQ1HZQp51z2Ar5W/ai49yOK2&#10;r5amJoTEZJajtAnkQnP4fM1cvGj7QN44l6ROnLMk6dgupPxKlr8dbvonOBgVyTO4R3ZLa3I77ck7&#10;9fKT+tP1PVKeWFsULxnm34KB+/gBRlnurrL6W3HEKJHMpSckE/Wpd2c2TurIJxygUD3K23OxPJRL&#10;jOsknyqO6T8j0NeiapWzNVHdbK0pGSoDoKx8tIJDvi4VVriDtPKIXpX7OkpQT+4WcthWcA900b8N&#10;NaMab1fZbovn8CLLacWW/vOBKgVYFAz7jd4tSiGCtJOW0pPnyOpI6ihZ4X1lxUhtpxlpo7dMCnxQ&#10;m4ffa4KYXab9F2hxl+1pcte3YJtzhg29hZLUdC8YHqrHVVerjqFxHMS2iGm3lEgOFx2U28UrcPYH&#10;bYD0r1abxKl/mfUEE9uFL4i7f1VwWesiZDsi+RQN1JIV5sdtqr/hzChWbWoZvUtTjEk+Ut5UM52J&#10;+ddA8KeDEO4uSZes5ZVJSMcinN2kn/V/f4Uq/wAE9LcKuOUV1+Yl+yzY/wARGbkq5vCXndOT1HcE&#10;7/rQVtMatpu4OZcDnj81GYjDZ1souvOhtN/4DkX6Jc20T4iQ54RICVJ9OU75x6d6V4R6gsXE203D&#10;TzjUfxDhSFoAylwfxDPfbP4+tVD9qTW8adfY1o0++2mAlgLd+HOylelCPB9V3sZanWOO8/ckK8QB&#10;gFStv+XuPbFSPig02RhhAAGCOd3fv9yvRs8QmxAspvW9sl6K1ZcrY6zgNrKVeHsDncEfMY/GrM4E&#10;6guLNyjxImpZFpgBClqiOlK0FXrhQOBuScf70L3i+r13qVV2uQS1KUhAdZSjlSFJGMYOT+ddKWTh&#10;ppnU2k2J8C1xGp5Sl5C20gAqG+x9+n+9VNPjdWVrzA/DDe2RcX4x96nlY1jWuaefRUF9qmZqzVNg&#10;XAntRVR7e/8AFImxeYNy08uxSg55SOY5HMd65hj3K4qjIZXOkLbSPI2XVFI+QzXTn2jOMVzthjad&#10;k2tmOlhzxEFQ5lOAAjPXGOoI65GO1c6R5bFz1FCMSMC+68P+GGwWc5wKvDVYJat8Lr82uRbI6foh&#10;tQ0WBac9USxNEXe2HTN6hzn0XGTIDSWSspJBHY1f2ppkmbpiBYZ1lko1MDzNSQAQv25v7/SmOvUC&#10;6xNOtN2uTZ3oS0yC4tISEkDfBoE4o/aLd0rrmxqjrTKMRAW8SQQ4DgEflUeoU8c1xYYsMjp1+adT&#10;1QhBba5Uxa4l/wBHanjSXoEiJJj+fJxhQP6ii/TGmtV6vuc/VHw0WWVrI/eHlPKNsDY9MVbum+KO&#10;i+JunIs9HhqdICFRnkgOAqGSMd+nagWdxQtnCeZebS1EecjPfvmW0KGUkjBG56bUKqKKClaPEkHg&#10;m5Fr3Bti6Ll7JYwS0Kkda6AdauC4kmI7ES48qQ+GV5Jz6EfKmjdwix2GYCuVLTSeVPiHK9vert0z&#10;xGsHFHUsW2s2h2PKcaUguuYwrHbY/Wq94w8IXrTeXUKQWGyrxWHkjZQPUVmzV1EBdNBZ0QxuF8em&#10;ePdN8WzbMYChzT7yJFybMN0tOBWOc7GupNMcS71YtIMNPx4zyWG+VLriiCpPbIFcTN2S/wAG5I8r&#10;rMfICXkg8pPzq9fDu+pNKxi04pxUMpbdYSdyMdcd/wC/SpNN1icaltJtvbYWAuOuTzZCxI4EhrMo&#10;jd4xakbnrt8WIlbT8kPIXFZUXEnPNypwcdu43GaP9YxbpqfTEWbdrgYLL45ENsIKFnO4Cxk77elG&#10;PBnSUa0aSYU+yhUtxXirKxkpVjb8qF/ta6ktmhuEs+9vK8K5NrQi3cp6vlWU7ZwRgEn2Br0eqopn&#10;6c+Rz+mB0+ff27p7XPaS532Hoq0E5rR1yb0/dJylsvN8/I+MbetVbrrQ97uN9mXCFbXX7akAJcaT&#10;lKh1zgVWGtPtTT+Jc+3N3W1xoJ8IMmTHUSc+u/T8a7E4A2276d05anvjG79pq4xwVJUP3sRzG2/8&#10;SO2DuCB26ZDQ4Pole6MglpHOLjpn0/BVJCJh5ui594e8RH+H18jSWifCaWC40lRB9DirU4hcVYPE&#10;yzTnrte3dLsw2RJt6lN8niOp3HUec5A2FVLxa0p8FxlucNgJhQX5iORwHyI5wCT8sn9auvjHpKTM&#10;4TxLRaLYzd5sXkLpSQFFAGcp26n3xWznk8OneYiMdO54/um08ssJJYcjuubdTcZddcVplstUm6tc&#10;7DYCPh0loE5HnON+b5fSq2kWO42PW6okhTzsxx4B59pRcUQrBCsnc5BHXer0sX2bHEItV4uso6Xh&#10;zAQTJIDjat/fCfqan9C2XTei9X3qBNuMW9y3nUiNPkEOKKkjmQc77dtvTGaw9S+V8P8A1J68n27c&#10;o42R8lOGyixJwentZGekuF6dFaQVcWNYlhUwBWFJRsrH3SD+FM70xI0DDsiHreb7Zbw46ZzKSFgF&#10;QJ8QA+/UdDknrQZ9pDUy5c62y4rZbjPNhDrMc5SpQxhWB8zRlwp1PcdcaDZtrEBAukbDPM/ncD+I&#10;Z9qhL20pY+kJuBgZIPH9Jva6ANe5svh2VSwNExbbfm5C0PQoDsolp1aT5W87CuiXdGaAtukHVX12&#10;JcmXhz+IsJKh6Y/2oKvsgWWK3DuLjcySwpXiNEcoCs060XoaJrl2bCuTrEeNLAeYVz7owBgD9aJ0&#10;+ouq5zBLGDbuMC46dFxaWnaDgp1Yb5ZtH279p2RE1uDGHgtleShWegTzew6+1ARbg6k1ZN1N/wAT&#10;KnyEeGrx1FxKU7eVOc4G2cfP1q6uEXD6fYLTcot3mR7tbVFbbURaUlIAOEnPvWzmhbbAmSY8FLVr&#10;lEB5LAyoEn/TntWl0+WjgpWuqYH7ySWkWt2GL2HF8r0vQ3afT04+lwkzch17j0x0sue2NVWrQ6W0&#10;3u1rCpDhSkuDGVE+n1pWToY6uvhisNm1RY7jb7rC04V5ztge4OfqKfcb+CF7d11ZBdbkzKgTUFXK&#10;EHlSo4BSB646VGcStR3a1/s7SDDbj91hyW1IvayUqcbAJDSyNyRkbn59a86qaVrDvny8nrg29bLC&#10;CJgnkLT14VkcT/sx2O+G3yYGbal1KY6yVZ6BWTuds7fhXKN1srHCbV+obR43JcOQtMr5ebxQepxv&#10;/YrrDitqgXjhdar7GmzIc+2uITLZZcHOpO3Orl6HAyem/wCVVnMsWkocWVqBTjt0nvgqMu4qBWnm&#10;3J9utHqlkZkBj8oI74tboPdWIXsDuCT+qiNB36XeLEp4WCDbW7HEW4bi4nk8YAZ5enX+9qhOGbcT&#10;iNOu8wXRpiW+4XQVDlGwA2/CmOq+LFouGj4elkRXEwIRBnKjAZlpCwD9AMk+vyG9aamV+zZ1wa0q&#10;hXwU4ILHICFIHfYE43BqAtuA1uT3SVNM0NBjN+59eysq46fmWq4zkxkJuCGt+Zo5KvlU9DU5cJlo&#10;jqg+DEShtTmR5Vq759zsKE7Kh2xRIbBlrXdXUpSEBW243BH9aKZKrytEqJZXUOKt7QkyS4emxPKN&#10;uuAahML5BsHHX+3qoYYTGwh3VZ4taNLUFmUWmYluD5cDrZweU7cgT69/amWi7urhzeIc+3n/AImY&#10;lQhqktnC9t6fR+MLNutM+xXmIbii4ry4/K2Wyr/lGPX5Y+gprPuYvdmt0XkQhi3rKo8lKcqSFdvl&#10;RSlc4U5dTvu4Zt+SoVe1km0Z9VbfDXiHd+JbsrTy4cVjURc8ZEiSnLSCPQdT+XXqKJLxwRuN+uVx&#10;Rdp7Nst0t3LkKAAeR1IGFhWO5AJGOvXqaC9I/C2y2KuyZbbjyHENtvN4S5zcvXb3oiZ1RLt99usC&#10;6tvOybhhcSQ15kkEfdPuDn549ayFRXSyTmcQXeCAM2uOegzm/KuwQ749vNvzRppfQ07htw3BuF6T&#10;eZ0h7/hAQBnfZI7nYZqlvtIXWfbLpbXLch2KmcwRMt77YAGOiknHfJBwcbUUWvghxA/a8Nv/ABEp&#10;m1NpJipcdKg0Sd8JI2/H5Y7AH2nZ11surIdukXdq6KiRglWyQW1EA7kDfKQg4O+/vRStgfUtbU+A&#10;W2AGe/XnPHUYTnU/hxkFpwk9Ja6s16sE6x3NDYkOsqDSyMEHB/MbHPt9az9n/iSjRELUOnr1aF3a&#10;3yuZbL5wrGUlJCkq+8nvkEddwc0C8HtGQtVXiSzf7iLewhtShJBSnlUDtuRgDqffGKl9CQbXd9UT&#10;bfeb+iBDh84ZkkpbS5g9yrYZAB96goGNo2E07xfOLj81NGfKLO/BCHEGJJi3d29R7dOhW6VJJbZd&#10;CghKT90YO2cDr33oq0a29JtrAEXwXZCsjPXl7UT63u941PpyPJuDUadZmXA22mHhJWnJCXOncZOM&#10;7Z6bVdPBbgvbbjYoEq6rXFmzmPEgJK/3SUDcg9ydx1rSaZpr66pPhsO5ovnt3/Rd9CdKSY+OSqf1&#10;nrFnSyrZpyCpz9oPpK3lsEBTKfXPqSMVMadsdzg3ixXifLeYdVhcaQ+rmOO+RkbEZB9QasCdwEsM&#10;q5TJ0TmlXhpwB591fN4gSTgJHQJwMbetCOpNE65lS/246vkskVSWGmHgPJnABCfTP8quanos9EWV&#10;VSwbgcWzYe6JHT5aKz5Mk8Afn++qDuJTGmuJ+qPjoNvNuuSWgqUFIwVrKlb/AIEDPtUjwysEe4au&#10;ttiuUkwbdIVy5RsVrx5cq9yMfWrt4G8FdP6jgXyTdW1rkrUkNurJQsII+8PUbn229qrrXI01pLiA&#10;xY254lSmn0Bl5gZUgBW6VY+VaCg0mpr4GbIN+4XNug9QqkWhV+pVRFGwuda5A6Dr8kS664ZS7A7L&#10;abhv/s5IUtTrnmDaB90g9896pvh5GRZ7goSC/IYUnLxdWVOFwkZ+gAAGPeumbzra63W2R7JCQJwj&#10;rQpyU4cpKcZCVH6/PYUre+F1ju1ojT7eliFc/EQlxlzAbcWPT0ydv7zVKv8Ah0tj3xOLA3O4dPRW&#10;KjS6ikbef6hwfQdP3yqeuPBbSetorrmrBMiBbahbSVHw+ucEDbP3euOgqCicMdFWBmZp5pSHZBQH&#10;EF8gLx6/Ltmrfv0lzT7dv/bJSlojysqwUp3wUn3HKOv86qrVuihrhu73C1ILV8s8jw2wyoj4llQB&#10;CSrbsr8a8IkqKzU6r6NM5wDSbkYJPTrYj2QOSCNnmZwoWZpZ6RYG4VmeSCyQMOHmwNzykdvnUBxP&#10;4r3aZoZNj+FYZUhPhrebSQodM4326VDaVXd2NP3DUsZ9xbTSimQwD/lgY23OdtifbemuiERuKusk&#10;WS6TVwLe9lRfbHm9tznFbGItpqciUlx7ntfAVlo8oY7BP3rTT+lY3+FYt8duZU6WiHAtWeQ+UhI9&#10;MEn8KuPgWrh9Y+BZuupyzJlmS6jBQpxefEXjCRuMpFP9acDtKWDQ8XTlubmXS9OOBaJLAK1LSSeo&#10;G3T9KrPTmin7bcoliuNsfbtDrxQ5JWMcvqFe/wDTFT6TVU4fNK9wBAxuFxcdEhd9G3NIyU2slhs9&#10;5hagb06uSp+bIK/gWm1KAb6Z2BHTG+etX1wjetGgYFrdmeMw4coUmQPKrpggn3odbmwvs9S0GxtN&#10;SETT50uo5jvjoQR3P5Ue6ouLer+ErcKBERMuriFKOU45O/rsfSh7tQMp+k007WutgWw7rjPr7KOc&#10;yTBriPsVmvX+PPuEeEWEw4xQXUSTsD7VA3fiNa7Dp643CW0zLTEClKMbGeUYPr6EGqJa4n3u96UY&#10;s8ezS5HMyWHZ33A2cdiO/wBQak7zwjvx4e2z9kNPzY0xrE2K2rmUgHzZJO5327najAmfUXmp7bsb&#10;jb2Bxxj0UTGNe/bJgBR3FCFfuKOgIt4tk16VFXLTMgwEISVNgDYZ9Qeuc9flVNaD4h2+1zpkW+x8&#10;ynXPCfdkJAWkjbB229PpVo6QvFw4byPgEzw+xEbUPh5QO2f4PbBA29hVJfaC0BeIFtZ1jI5I6r6+&#10;VrZRnYqSVJ6+wNX5XUtfC6OAkG1nenS9/UoxG+J7XRWxZHTnEyOubMskGE/cYSnfDYiMY5cKGVK9&#10;OUZUfn86J9DaM05ZvGkImtR7hKcCm45I8hzuMflVSfZd4ZX7iZqx0RL3+zVx2FJLgRzHBx0z36Gi&#10;TUFwi8EuJbFjnWN+6zmCVSVZzkHGFpJ656596CVOlvdSMhjl2sGL2uTb1THlrIGgZaujtWHTtput&#10;jisyBHdUwVOOtncr9aPp0666i0vb4Gmbkl9iSrwJEvq6OyiPwNUtopixcXPjOV34RbJBDDpwvOAR&#10;sD037d6NE6TvXDiQ0mBePCStvKWEDmSjJ679/wCtMhY6kMs1MzDwAdpsb/PuqD4HSubsHPRBGqrV&#10;F4Da9Wufbk35idHyzKS2MpeyQUK679Dn3oJTPsFwseof23bEvKmIWWylIw2SDuO461cOr3INz1pZ&#10;LA5O/ac9xlUhYI5jkcuem2dwaLInB6ItM1L1mQ8p0EK8ROQQcjoex3rUadp0s0Z2MBJJx2xfnr+7&#10;K/8Awd88LZr7Xdj2XAui9MXJjXFsf0TJdfkMKDyErPlQTnY5x22336V1ZA4V8SLhGl6huy2nr44p&#10;KAJLvNlse4HlGewFQuvLNbeEVxt70DTVwlPMoPiSIBSCgAbk5IG5JwN6t/hjqe6cZeG7V7s892G1&#10;KXyNtSUpU4EpXvkD1x+FAaukrXn6NVROANzYEcjv3PsmP06WhdtJw4cfoqF4taK41Wq1mfGl+Bbs&#10;oCmkvFYyohIAyNtyPSiLQXFSDZuGjlr1nbHV3aYVRnpDTQKcEEHvkYGenrXT+s9GXPVekUQ03JKp&#10;EUJdMYJAD2NwCeo3xQppezQdVcL5rl5scZiVBWt1xDqQdkHOenXAIqWOkraepHlwGEh7gP8A3Nxw&#10;qMYY4uZbJGCqc4fJsk1u8aK0vp4vpZaDwmuEAJSrPc75yD+Boq0zxUjcPrW9p2bBEOZHQVolJWAl&#10;1PbPTeqo1TFumntYPXDRrsy3/tVrwpDSCDgZ6ADp1PT3phr7gnqG8yLRIRcnpsiclSnfEPK2jlSC&#10;OnQbkf8AeqLZXMnuxxLtpFsWseykhpyHGO9yOgT+76gemWq83O3rfuF1kyS42hoZHOcABO30APpX&#10;PfFWfrp2UGdRpcjyFIBLJSArBGQNvaukoF8jcJdDBm+R241wTI8OKU4WXXEq2OB+P94quuMGs3Hb&#10;tCnykMSZshtKuYpGGwAABj5VbpWCKMCQ3HS/v2UNTCH4Plt3VC8PntSae1OxIXGfipCgedWUEDsQ&#10;a680dcpN21KwqWlyU/cSlJcCcrKdgSSemB+FB/AvTyuJerfiLrFemwGCEqTHa8p9tvSum3tHXKxz&#10;2Rp6C1DVGVlhuXjzoPXvkYPT5dKsGpi8R0sTSbY469wOuFf05zIGuAdc9D+impKdJ8P0w57ETllN&#10;rDXisp3QVbErPp86se+3hqFay442iSypgupYCQfEx139Tn86rjSUA3CFPh31hDMlb5VKKTzDlGcY&#10;/vtRZedQ2iTanIUVwvtxWTuEkBCQPX6D8KlovpDIXyTzjc622+DYdCD6c9Lp5nkk8stz88qp9XcU&#10;7NftJSGrTZ3IV3S6UkhsIU1jqc/hUX9nNybYNM3aUzCM+SqUt4tcvY47/IGlntQ6ahwJaW46lSHE&#10;qDj7iDgqA33xvjfp6VGcA+N2ntLw2bQ8t5+ZLfU2E+HskFR5cnp02oBHVMnqQx77C191sAngjFie&#10;6e93hx7Hdbc9Vdly1zImacDVmYaZuEtWFFwY8MEZJP5Ulwpdi2mx3KPdnWkuxn1F54kebO+T+P5U&#10;zuqol5ivW63uIjTiefx+gT3Pf3oGuf2f2b7CuLlx1Q/l5J50x3ChG3fGd6t0j9SjrY5nDxSwEXuA&#10;2x9O/UpkMkcTjDMCAeU6uXGrSd01wbLBnc7yz5F83KhwjcpSe/c+nzqZ0rqKarXL6JBQ1HuIEdtt&#10;R2BSNlZ7k71xpYrLp2x8SxMkvvzo1ue8it91DooZ69q6Hdv6tctQLnZgppEN7nUEbFBT0z79D/3o&#10;vTyhzi9xG8m/b5fJa8wxQs2sb5bcn98qydRajn8LLXKtcxJuEUKK2ZA2JB35T8ulFHAjiq7r5uYh&#10;6KISIoSEjn5ucetMGNTWrX+mmkuxz8ZyFPhPo35sYzQjwS0Jc9NaqfbuKnIkV5s+EgK5Q9gnqPXH&#10;b3rSU8/iVDJqV+5oxgi3PBPosZNG6neGB3lPTnKv+7MKvUaW1HCAhSeXxlbjOMHb2qqbToO+aPtt&#10;4ejXBL6l+WK28nKUAZ82B1Pff0qb1DxCl2i6qs8KPjw1JVkpO6BjIHv1FE9xRKuky0KQCiEPO8nG&#10;M5GwNX5W02pVG8k74wRcY+tg29lI+PaMJ5oh6dO0lCcnFPxq2h4nLsObvQ5qTSDF8vLT8iEhxxgY&#10;RIdGQgd8e9HsdSWWkttBKUgYAFROs7TLu2npcOE4GZL6CgOdOXPej88BZR7LF5aOOrrDj591SeNw&#10;2uChrfc4f7UZtURtp5thkrMnIITvjGfWtb7Yzd7W9EkshQ5yrI6EdRUFbOFitM6QXa4shb8+S4FO&#10;SVL5eXv9APSolp3UWn+IMK3pnm5IkseGGF/cQQfvE+wzTdHop3wNqKkhslydmLAWADb9bI9pdJvb&#10;47HgPbc2Pp6oX0xxgn2K9y7BFtb90e+IDJcIIS1uBucVB/aR4V6y1YwhmHcH51vz4wiIV4SmleuQ&#10;PNjJAzv866JR+xNJMPPTnoUJxSud595aUDmPuar+68adJ3DXMGF/ie0xocYlTzy5zOHDjZI83r3o&#10;xqcNPqkYiIDLc2PZXK6aHU5r00WzaLuN73t+8W7r56XSZftHSlwrxClXJhCuVIdRh4D2XsT9Qak3&#10;7laLNZTcXZT1vRjmEaa3hxW38Pr+VXtx8gX3UXxt90+qJqVh1RCU2d5EgMJyeULDZPLt3/OuI+JW&#10;k9duOOT7xZrgxHaSEgrbIShI+dYib4cbHd4Bf7cLJPkc120BROueMglwn7baISIrTiiVyXDzrI9E&#10;jonv7+9AWm4N71TMTabK6FzH1hLbAASt5xRACQrrkkjYmo+dZ8BPwp5nT95rO2fb0qxfs0aEgcR9&#10;WXGwzb4zp66OxlC2rlcwD0sLTys5H3SrJ39u+QKbHFduyEZ7Ku2N73+ZFf2eeErmrput7VcLsu0a&#10;ytDZEWwrTzOSnEBangoYIBQlB984FC2oY89puUuOUsuMpKeXJ8x3PKU+h7e9W19ml/VfCHjTOftm&#10;ilah1FDYdYm25xCg6EE+ZSSOitiASCME7bioLjtrWFqziFIn2jSkrSt1Lgbm2d1fipUvOSoDlSUn&#10;f7uD9NhT3UfjxeIxvnHQjn92VtjdlmO4QdwL0xZtSouEi8pZL+ByNvKKUYJ3I75zj8a9XQf2avse&#10;XPiDpF+/R7vEgBUhxkQn0krQMgjmHY9Oor1TmiqWm3hA/NIGgYVguXKdEvKpLF2d8aSf+IWV/e36&#10;Y9Pari1Dq/SGrOD0q1X+I7+0YbRUxLjt8623AMpUCNwDtkdOtcn2u13XUN7DMVa3nXVeXlVsKP3L&#10;LcNKXVEKZJW4t9rCvT5V5TpstVprQ9jt27BupvEDxtcU84C6Ch6uvEa4X2Mty38/IAoZCldwa6X1&#10;Fw2tHCaO3qvTISW4asyInNlLjR+8Bv1GQe36VIcI+E9qgaOgSQ07DmoKX3U5IC/XI6EYzR7duE1g&#10;vMxycGAVPNhK2yctOAdMp/QivV4aSeem3OYA82LTfjHPH3KIG3C4r1fqmPf9XS7uyz8EmU7z+DnO&#10;BgDf3OM/Wp3SHEedw9ujjkaStIdbPKhKspIPsdqIeO/AeXZbVIv9hYUYaFlL8TcrbA/iT6jtj5Hf&#10;NBfDvQqtU3LT6ZKfGkF1PkUcAp6kH8K8q1SKooatoc4tkLhYi+SeuFK524bVvx4etWtNC23UTTbq&#10;dQtrJcK+jrZznptnPKRt61y41JltXWFKjyDFdYfS8HR1SUnOa+i3GPgJFVo12TD5WzGaKvh0bAHH&#10;b+lcF3/Rk22z1NSWFNhxR8o3wPpROtbV0NUDVNGAMjr0v7lV5WbjdowrflfaKVry3MWue3z+EChc&#10;hry86cYyKDbtwZj3+zR7zDkLfCFqBSskrKff5UP6T0Dcpt9Y09GhPokLPiJdWggBB710seCt74f6&#10;d+KjyVzXHmigtpTnkyOoFWZKp5ifUAkttlQtYDh4tbqiX7MumNOohJuLrjbL4R4IaWoZBHWg37Sd&#10;mhq1S1cbY944UCzIQFZCVJ6Ef3/Oud7uu5adlLbkl9lSVkkEkAnPWr+4R6ccvGmmnbxHdcakgqac&#10;USdiMjes5W6sKmjZTGK+eQc3V7ewx7RhBnCx6fbtRsXKGVsqYc5fExkDPrV23jikjWWroGnrkGkJ&#10;UfDUVJ6kjrmhm36WFkWliKsIXzFS0qHfON/wqafh2pmT8Yptt6YeriOqT7GhdK6ekL2SEhrrY6Y9&#10;FVbKYzbojW7aKijTqrchCOQDZSRkqwO1Ceg3WbHcpUSY82HASlKycBY6jPvS+mXruqOyXrwPGYUp&#10;baHOigTslWOo6VB6cir1HxMRbdRw0QkL8RwLaUQh5Wdt/rWwfVU9a+llp4gyRptfi9xZFRVQO2uA&#10;2uCsSbxKu+l7DJntPRWEoHM0lxXOk+xA6/Sqo1xxOsn2orAjSWolp09c4/NIhSGnCW3ZASRjBG2x&#10;PlPXOx2o2ufAN6U6uOq8EwlLJbCjkgZ2STnfAqea4BaTjWdqO8GTKR5vidgv3BI7UeYNR2vbI646&#10;7jj0Q+erZUPLS23qqR+zT9kK03+ySbtqxkS5DT7jCYvMfDAScBe3XPUe2KuOPpW6cEbfdJ2n5oud&#10;oQ6nlsryt0pOxKFe3XB7Z+pxZbjEsWmZSrSjxo7AKFBnzEqGx27mmGg9WQ9W3ttKrMu2S8FTz7+E&#10;pIxjoTnfA7fhULYYnxRM3Bs5F9wuRc9uhA7IfFnyjlc3agk3zVs2ZqC4WliLbUrPiN8/Mceucf3i&#10;pfQXEO9QbdNlw5KZLMPKQ28fKU52Gfbauk39HWfWka9W6I+wkeKuI94OCAopBz+ChVBXf7PMvh/b&#10;Z77k1MqLBKPiGGVlKZTQwTkdu4/GqLdOqqAGSR28OuSR3/eVMyFoYTKbFCvEWNqzidYrDM1IoR4q&#10;JS3GosUEoxggH3OO+3f1pdWjDppEOSlpEh11HMG8ZKQOmaNIP2l7bp5CrTA0a7OY8PEdSlpTyKx0&#10;xhW3uD67VXUrirf+J96EdmzN2ySCG1oYVzFwZ7EjahFZLQvgLHnxHE8WPPv1SGTxD5DfoFZOn7Np&#10;O/6Zfut3bdYbZPhuKUCQlWw8v5dK9a9My+F1zmXPx0iwyWeRl9auRSFHorPT+/pVL8bNS6r0JKi2&#10;7STfiaZnNoLpfSVrakZJURnfBGOvcGrz0BryHxt4XOaUu/Mi8CPgKQjuOigfnU0enmmm8Cd5Y8Dy&#10;j16D7OFYmD6d2wt8w57ombmy7rw8F4l26Hcmoq/3riwCp1s4yr06b/Taq9umrtFWJp+VaFpS+k5M&#10;JKsIHqAO1Rdq0jqxywytNQtQtxYTjhZWog5QB1xuPz/Kq4vfCpekpC0ztRxZbqFkh1J9N9wSetDd&#10;RqY3WIcQcA9Rf06+6gEzqgtDzx++V1Po3Xdr15olhqBFEFxawlAT97mH3sEdamlaYkot7Eh+QlU0&#10;FSUqJ35c5Fcp8CdSXyJxAhpt60pheOfFY58tLHQqA7Z2NdFxTcVXaW4p9JkMKUstuL237D2r1vQK&#10;tmp0fhTYMds4A97fvK3+lzCeIta4N2ZN+vt6KvOLWpm7PqCBIkzPEuERoPIb5grcE4ATn2/Oq/ga&#10;otWtnpl7uURxKo7gdkMlfKVHpn8MVP8AGnTj0K6RbxcrIqO5IZU2p4qG/wDpAx9fxrn6TPbT8W4Z&#10;YS44QORKscwHYivPKyECskcX7mXwbWQKva0yPkhsR3HXCubW+q7LMj+FFcVFtskpSlgHJAI3oKuk&#10;RUe0+AAidEWot8ufNyHpQdAvAbhSPLzvJGW0rGRTUz5Vx0Qpx2WY8vxckpOFdNgKpSP8Pgm5P7sO&#10;yHU72Pb58WB91LxdL2CPf48NCHlPSEFvwFDKOVexCjTa4WG6aRuqYMZDJQHeYOgcxIHQf370lppi&#10;QWJF0ky1ultpLafE68xGCaeaK1RNGoLfz2h2+LiqJMcblxJHXfIJ/vaiYEZMYLTzz7rmgCN0jCbd&#10;EQNzrHebCZ632P8AEsRzl5GxyqO4B2+W9SmmrJLlQpDhj/8AzWCt5K8LIJ7+u46VW/Emwu2LVHxS&#10;m3LQ1c8yEJ7tDO6T8sit+FWu7zZNeOtSp/7S088kNoUV58M9iPqTUNU+oYSW2DRe4IyfZRNiMpEj&#10;r57dE01nZ3bfrhVqvUoJQcOMyiAOYds+9XLw4vtq0ZCty7lbBPbcfwVEj94jqMZ79KDftBWxEidB&#10;uTakq8nKT2A7frTbTk22ItNsN1nqmtNykhLZVnlGOn03/AUGE8kMJmiHmb+7W9VI2EXeTk2V+6qt&#10;mjr9cVI0lCW9NuChIUwtZQmKsjcEE4Gc9AOpPbFST8hm2aCRYLg0G9Ux5TaW5I35G+f/ADCr/Ty5&#10;B99utNtEcPY91iz7hEUqC0pSXGpqlnKB+XpVZcXdQXjSt2mKauCbql5YZMjAPl5en09fnUdNXVkk&#10;LqhkQ83AIsPX1vzborEAkmjcGjAz6qweJ+t5Ed92w3C9yIi4XhuNyYLikeICArHl9PT2rmniDal3&#10;2Y7NTKfkyX3Qp1bjmVLA7mtZl2l3e4kyZDjjrqcodWMqGP4c98A0uxHuU66xrf8ABlbrpQhDpzhW&#10;T8qWUyy1DXNda/HPXooDFLvsST2unfCi5ydP3dxpMN64Q5jgbIaaKynt071NfaH0/aH9XxGLWmbb&#10;WzGSuR4jCmcrycY5kjO2P7FWfZJep7NIiaaQLbb2IzYkMykNFanD3SckAfhnf50F64v0nW2omrdq&#10;ZxLdxbltQ0OMJ5W1NLUBk75zv/eKPH4eEEoqHNIe4ht7dbcc/llTvoDG0PfHa5tnGVCcLWpNzjOW&#10;W3fGS2nlFlpTmSlKjnPKOgO5P1rp7h1Df0Bw+ucmdITKDTLsKMZ5CC09vkNj1B6g/wCn0xU5beDB&#10;4eRGJdvjMuR/D5SpvAPYpUn37fh86qXjjY7/AKygiwsJejym5CpgYzyoc25VLUfqa9o+HPhw0tQ2&#10;WWX0Nu3Zei6FpMNXPGx0wDf6j2A5xhWVoliPcdCpvdouYuEouJaK218yQrGCFfWmtpN2vcebNuPI&#10;iO+lPLGJwCvqPJ7ED60J8EtNOcL7BHamMSXpT8pJkGIeZKVKzylQzuE4AzVoDQD92gvXNmWTNjBS&#10;xEUSg83MVDb09M1pKyuo3TVGnOddwHbNj26IzqElNT1NRT+IHNJw62bHoP1TSbM1UtyRGMNqDbY7&#10;XhszY5CQQpIwknO43/GqU1Lwhf4T3WzasRIZvl6Exb8mMAVJyrPlIz082B6EVbsA3ObAcamPONpc&#10;d50xidypJIUQPr8ulO9T8KJDDEKbCltRpklKn32VpykqOOVWB3O+fzz1rO6JrVZGLw+eIEtI4cRb&#10;H9x3QbQdZm05zoi8GNxIItYuFjgntlPuHKn9TtypNsjR4qVDx3Yy0k/vAB0+valbhpm+ak07Ogus&#10;otrrC0vqDqvMVj7pSR0wd6qSFftU8KtfJdeuLLRcwpxkjKHEE4O38P3feifjPxoOodPxn9MyG3po&#10;bC53wr3LyoxvykHOe2D70NrtQg1DT56WZuwjBbexxkAehQqrkNUZGNaA0/aLfPIPdVLD11qXUEu5&#10;M3S3JkojyFtutp8xJB3/AB9QKsLVut9L6Rsab4yh62y7nEIZjIRjmdQEDfbHcZ9setU7pjV13tSL&#10;w3F0zNLstxLzEk8pSB5ebJJJyeVR2BzzCj9+82/iZFskJFueen298vCM+yUZGMK+hPcbZAxXisGg&#10;sgJkYbFx9/v54QKPT7xFrrj99FRds1FBZuMq1xpbsO33NPPKQsDClZOQCfu5GMkbHGKsqwPcOdI2&#10;CYPjj8a8wpIdjlSlpUAd04/iyRjsaCeL2q7HKuKrdJsZgXvnLIb5QVYyMcxwCNs9u4+dRUDh+qVY&#10;Jctu5It8yKkOpYUpOVJGFYx13wd/arraKBsoe55cALBp/v1Uf0aPeLO46KxuEHFC+WG8WtZhOvOt&#10;4LUZ0HndQcjc9eh679utdF6hUxepXgX1tNvFzWHUJQnPIrGwzj261yjrBrUEfT9k1sLyxa2W/wDh&#10;WfhEBSsk55jzZG+OmNsU8s3Fe/LtVxkXa/KuU2GhTkRa0AYABxzAYwPu5PucVQMEPhyRU463sePU&#10;2/RC/D+kyB8Qw3m6vzWdssd1ZGn3FpfeQCll1sZdBIO469P/AL2h/XCIugNHRDpm+KTMaHhqjr5V&#10;qeUeoUDvnqaYfZG1JJ11qZ6RdlJRdW2PE8RwZDmfT++4qB4/T77bNYurlssmDbXDMWY/33QSTzY7&#10;bZ9emaqGlfRxF4Fy7ygf6bdj6/gmvkfTSmFoF3Y72ujPg7rS7Wjhde7PI06+7Md5lRpRayk57q90&#10;kZ267CvcHtc65F3mNphyJMEENCMGctoUAdsncduuRUlpz7S3DaPY47krUa4RW1yLjqiuFSD32CD6&#10;jvipjQf2iOFem4lxch6jdeXJd8Yl2K8SCRjy/u+m3StDRUzh4IlnDQ0emOql+iyQCz7OP4plqLg/&#10;O4o3KXeCwzarm2ohyIRusjAGfn6+9Vl9p3hxfFaFsiJ8Zx4wVciENHIQCnBOPchO9WxO4z6V1m+5&#10;cNHXxyPcIzgclSVtKQhxIGVJIWBtgjfG2a217cZGs4MfGoIS4LoQVoaAPuBzZ9celOg0qnNQ57ZD&#10;c8m4sRe97YN/uV7T6bxphusG9fRci8OrXqfhQ6NQW8PoZeSMPIRkJUCcfln55IrqfXGj1/aW4Txd&#10;WW6Ixar9AbdSGnkhS3cZy2VbEA7KTkd/fNB17Ya0VMZg359StOKWkoAbxzqJydx2HSn1z4hPNx3o&#10;emXXIiJCQ34CDgHbG49ff86ZQtfWTSUzfPEDY3wQehGOERgofpkppYMsaeTj9+6orgrpKRZddtOL&#10;dcb8NPiLbPTnSeh/Oulp99RqSUhhiWiLPkAtMIdOQVpHQ/hVVptM2LPdcku/DyhkKCcA9KlEaMRq&#10;BvBmqSpKedK0HCgv2PrRd+mT09G8Ns5xI9OtlpW6QaOk2sIc48farDtfCq+w7qzfpbLcu98pSyyw&#10;5hDeOiuY++Pxq19I6umzH37TesNTQ2CppH8HXvQfw9RqG0LgQbhIckQkAHxHVFS8DGMq77evvVho&#10;gwLbKfuwQPFeSArm3VVY/Duo0sjKyCq2Em5BNxxx6rNVWnmncLvu45HVcn/bFuWtmLnHsWlYRet1&#10;wR8PIuLaC66yCRnp93IURnr5T0NMLNrKHw0vOjNM6UU805CYDc18k8riikeVQ7nAycdCcDBG113b&#10;Xem9MzZrUxhyRL5OcxljKjn+IBRG3v2xVVaTgGbxEg6oVZUKtiXPFWhSeYZzkb7joetNq6qprgBU&#10;ODiO1/KR+74QuerldKWzgmwsPT/nlXJZtbxoGshMkSZ7j8xIQqPk+GnAzlKffep/XGpk3ng5fZ0A&#10;oZy6hooaPKppPio5uc+vX8feg3XsC4ai11b9RWyOILEdhsBC0gle5ypXbvj18tQOvr0/ZLVeLBbp&#10;TSv22+h2UG/OUpwM4PYnA/A1TfUzUFLK2scPDduvbHOAQDnPUKF0TI2iV/8AzdIcO1wLrOhJ+Njy&#10;JzTv+WnzeXv3+VOuOHEp2Nck2KLBehsw0c5kx8l5SyBsMbp23/DpQPozRsa2a60+3aLk7GM50tPF&#10;SiOQhPMSD1GQOnr86sPjLoWw8P7nZ72q6PJWqXmWH1FxDyeUlQIPc7e/X6VqOUyUPjwMsw28xIv9&#10;n3/JPcGE72C18gqL4VcKUT9MoumqI71xleGVtR5eVqZSTnp2O2DtXNnGjRi29cOtNLzFAHISRgAq&#10;P9/SuipX2hbo5qiWi121DtvUyA08oEpTjIBONupzjfr22qV0xpux3HREi5X9Kpj83yuOrTs2gZzj&#10;2Az75oq6niqoGNpnZbclx/ebqKeKOrs05yMqt+AepJ+h9J3ewthMaW854kaYAAMEJ747YP41ZXCH&#10;SM2ZKueotWawlXOUhf8AwzbawgN9+Ugde21ROg9LadjcVo8RMkP2RppK2edRUFO7+Xm74xt9fSrN&#10;4i6u05wouTlzmW3yyFNtRktjAeXyq3I74wd/YUyXSw/a822jBvc/PHr9qImjie5rWttYYRLe9Vxu&#10;H9lfvD1nckLlLQEApG5I6qP0qtdU8cIn7TjW56zSoKJqFLfTEa8RRSOv3Rkdu1E2meJrOuba0ltp&#10;NzQkeO4l1OAkdwBj6Ct9dI0/Ybvb5qojSf2o2WWphGUoUNwk+nfHy+VJNH9KcKcG8YA7Dn5deDnF&#10;08QxRzhszbk8ZwfRUjoXizb7jc76zYtJ3GcwhnlaQ+kA+JvscnbPoPeofhZwiZt19gz7+pzLg8b4&#10;ZoK5muh3x8x/eaipOrb9w61PeodhS2LZ4iS9c3m+dKE7ZKsY6AncEYzVrcIdU2Fi8y7gb21dnpoS&#10;hxHiJKUkA7IHpv69u9V4qAAxtkGG4z0z9pCt1VK2pLXhv1Rj3RrxI4ZxXLBEv9ufcYmLQG2yhZGx&#10;3/H50FWVm16DsF2f1HEemPNNFSJCvONwTjrkb1bnEEtX+x2qJaXFJKJTbqktfdSjvk+mDmq/1ZpF&#10;2436OqTMKrGU87jBSCFqAGN/QdfqKs6jSOiqHT0rRYAexJ5QKGGWVzzPw1ctB92+Rnpb1ifjqLhW&#10;HgBjlzt39Pauu+AV+0BJ04xaobzTEsIBdYe8ri1HqSD139Krt+wydRKk2q2Rm47bhKG1kbBOTvUp&#10;onhRpXRTqV3OK5cri24A665uBn0HSqNNPUQzCVjGkWzu+/8A56p9XV1VWG0xj9rHFldNviwrdPuK&#10;IDjBj86QhQweQnGR+Yqbcj811hCcFLQjdqSgYCVnbf50JaOt9sj3xyDFB+GkrL6Wh0TsOn99qtO1&#10;tMSVOw3G/K1sAofzrRfDjWysk8NoYCTgcXvf7M8qItETWh4yFCsaBhuTTdZLniut58NSsYAp+xbr&#10;lJWUl1DUb+DCMqx/ftUumEESVNuL5mcAoQegNR2qbvcLWw2bbFEtWfOkqxgetbZjIKON0uy3ewuT&#10;8uq50z7m2fknjdncSUq8VRWk5yT/ACFYvcty1Wt+UtfMGkFZAG+AM/ypjo3VZv7LqJDSo8xo4caV&#10;29Me1OdZ3FFt0/KeVDfuB5CERIqCpx49kgfz7CrcMrauHxKY/W491UfuB8y5wuX2hrJIiOXiTcJt&#10;oiRVnxVOqAVJPdDaM9cf31rmDif9tjVmprgtvTjqdO25Bwj4bC31D1U4RnJ/5cdqW428L+JnEjiP&#10;DjStPmztzSlFvt7biUtstDORyA7dMk7ZwetHmlf/AIdxasBe1HqVMaWMr8CG1z+XHTmVjfPoDXn8&#10;UFbAZYw/dI0klw/Aev3lR+LKB+fC4y1Xqy76kuC5dwmyJslw+Z15xS1q+ZNDiYFwnPcrTLjjmDgB&#10;J3xX0g0p9lXhtpvRrki5Q37xc3nChLcx3l5d8ZwgA7AZ60R8QdQ8KeA1ntc5WmIQekDmZiR4rbkl&#10;0p2Ksr+6ntzE9PXcUXpKA1NK2vlebOF88/NTfRZ3xfSX4aV80NNaa1zBuH7T00zd4s+OdpFt8RDi&#10;PYKRv9K6c4f/AG+dWW7Tv+EddaJf1bcUc8eWuQosvusnYAths+bB699jTDjJ9sTWVyQ+m03GLoe2&#10;EYahWRKXJRTjbmdA298EY9K5Ju2s7hcb4u8PGXNuS1lSp1weLq1H1J7n5mroD6T/ACnXP3KkJWxA&#10;5vddQ8VNIaGuWm4d50tpdduUw4mTLS9OKHWWnCShl9h0A+NgpP7lSxyjm6HNUbwzuFo0v9oeyy7g&#10;FxrQZ7T7imkFxTaM7kAZJxjOBk7bUC3K8328NJcdmuNNrV95LYIVj++9MhA1Hapce7vNvT4ylABx&#10;SCkqB22zt61F4hfO2ZpAI/G6ka7d5mhd08W/tt6b4ecWZl94b22LfJEyO3EmzLihwBYQolIbGUlO&#10;6lAjvsewor0FrzTPFDjhbta3ixwrOzIjoekBbfjAL8PbmPLncj0rh7jVoCyWa42aTovU3+KW5sRE&#10;mStphaTGfVuWjkZJG3XB7Y2yZbQ/H7VvCyDMmtXWXD1OnkRDfMZCg2jCgoKCk4OQe4PzyKMCrkjf&#10;5xj0UviPe7+YvpXxC46/Z5sVzT+2ZlsdnqGFGJFWVgeiigD869XyY13xW1HxOvzt61NcP2jdHQAu&#10;S9ytlQGwGAAPoBXqe/UnB1mNx7qPxAF9j9a/Z8s1ntY1XpyMm23SJ/xD0dnZt9A+8nl6A43BAGd8&#10;9aqfTOh71x21NIutvQiJb4SuRSnTute2QKsbiXxM1Lp+D8CwhLTTjamlx3hlePX5EH9ad8EdRM6P&#10;04tlPhpfdWp1ZH3STuQR3/WsfNT0lZXGIjY1pIcMWJHZWX0zo3lvUKxzcbpHsttbXAdbMc+E64g7&#10;+m49NqeaGYv8P4ozHwbWpZUwCMrbHpn0/Sqi139pWamS7a7JEZflKwfGdSQ2jBGRj+LI9DUdozj/&#10;AKou8r9nOKtpKwQG+UhROegOas/xekhrREZXHGBwL8W9VG1rjgK57trCxXRMzT8uXyvyG1lCFII5&#10;sHBA2xnPaqrtNkhWe9QkxFOIU5hAWyMqZXnYgYP4YoS4g6okuXZhEuC5a73Dc8RmWhfMFNqG4/5g&#10;SB1GxBq0NO6WVftLQbpbJXwl1BCipzKhzd8ioKl0Wp1N2gOfFnjNu3un2ABuqT4zcVNX6Y19MtE2&#10;9SF2+ShLbbTrXhJWjGcgYGTnIKh1xQ7prSH7Qn/ti4SPi2HB1VuWx16VfvGDg5cOLenYzl0RH/bt&#10;p/eMLj5ShXTI3z1A+hoH4eaEl2gTE3dJSHUfulN7pVt0oPXUs8M9jd27Iv062P4WUsW4kbBeyU4c&#10;a0tKtbiIwYsqWy2UoScBSmwd+U/gdqm+IutbrKujEGyBSUPODDbreMADzDf3qq7Hw8Yc4kIVLS9b&#10;HGypyE8CUgq9AQfyq1r1fpzTTq3obSRGQSl0EcwIByaheJaqikhlO0E9OT3Hp7phY9xIIwg25WNr&#10;WWnLw5PajJfZSU5KQVhWd6F1cRpOkYtttKkcjTBTl5CcJCfeoi3cTrDd9cxoUyS4wqaoAFpRwtWe&#10;hx7/AK1dHEbgnDutgmqt7Z+MVHC2iT1I7H9PwqDSaZwpvo4jw08nJP7srImDqXwIm3IN7oKud9vC&#10;X2ptvmMzG5JBDZwNjjbHT6706c0Re7clD87w2Y0h3xOZpWeQK9vaq24cSbnYTNsyoa1pUopPiA8z&#10;JB3xVqJdkT1tidfFxltpHIw4QAofI9/61HrUUtVKxj7EtGALC3qVG+q+nMa2ZouMYFlWHEJd9tmo&#10;kNwZmYY3bdQRheOuahLprbUdzitRkrH7Sjry24DgkUZ8UpzFtQYIYDkhxIW0+k7DPpWdKaf07Ftb&#10;dwujvizi1lBJIwr09KyBgLKstieAG5OeO/uh8lKPGcxjsKY4dcXhY7elWrp7jiErALSySpGe4PcU&#10;+1dxKhSbw1O0s487HTs4JOS0rPbBoUtWjY2uZyY7DSZp8TA5N8fOt9ZWaZp6+p0+zDUtCm/vIT0I&#10;rQT6nUmADw734JHXt7WVEQP3Bh5/fyRm/wAVLSvStwuEYO2S6F1KVRIq8pdOwKsYxv8AjU9pO8Sd&#10;aXa1/BvMx7i0kKHjbJcA7Ed/pVKRrJyRJi3WSlyP97mOCN+oFHtlftNtt1olRZWZkgFC2ufPKQPv&#10;D0rodUeyM+I2223lHT59z3HCtuhLXh7s/dZFkeySonE553UV1cs8d8K8Z63yFsB08uBzKByBsATQ&#10;pxL4ijS2qLjEt12Xf7cvAJfeLhUOUeUq/iwcjIqca4n23S8hDNwgoujzyudLrp5lJV6EnNBc2Ta9&#10;aXObc34yLalw8oQofd7ZqnI8eA5kN97iSTclwB6E4B+SilcCCALjuheXrhluAJjFpBkq2CWcHlB2&#10;3zRrb703Z7PEmeAmNMCEnCR58qHp6704sWi7VLmxn2prAZYSPEayP3hB70jrmPGiiaYxalFkpWyr&#10;IKgM9D6EVufgJlM6pldWgXAsA7N88gn156rdfA0VJNWPbLbgWB90ylTY2qGHIstPIkKzyq2WD9e9&#10;RWkI69Iakkvwbs9CWhK2fEYbDnN7FJBBI+XbajS12e36oMu5tL8N1phKyVDl5lYAP4UIxHAzcGmY&#10;SSqGndXfnUfvKPrv+la/XNObrepxQQ2Y5jdzn5v2AH6rXazosOt14gp/I9jbuP4D1Vj2e5WjiBpC&#10;6WO0ymFXW0JU6uW+S284tQJOdgd87nGPbauPYkeY58Q48+C++SkIUrJ3ParS1slqDqpMxt0W991B&#10;bDrR5VbZ+97bjr1qokOXB/VPivBKWUEjKT19/n3ryXVY2/SDA0AFhLSceYA4+71Xk9XSfRZzG7O0&#10;kX7ovivStFSo7jDzjctSf8xCvuimt+1jd3pEdbd2lSpaF8yVl0jlOfn7CrJ4f8NoWu2HVG7Ibkho&#10;r8J4+Ymh+DodL1ykw2WAmaygrU2tW5Tnqn1oIxkrXbd1gfXlQbWySERlTWs+K11vXDePE1BKXKmK&#10;WFtuJAI5E9j036VWc/SFqmaIfv0Ba2bu2eZyO8rCHEf8ue/T+zS0q2uvTnnH5XJFjFSQwoYyfSsW&#10;7TjmqLK/yT/K1kuRwojlHqB3onulijD5Be59/RXBM+KQMaLttx+ar+fc51vhMIejFCnD4jbhOMjv&#10;RFGLFy0u0UhSS1JS48SO3p+dONS3q3a0ZtNpmJQ6xa21NCTGOHFjbG30pXRdiF0h3G2xHeZlaNg8&#10;MLSRnY/lVtzGktMYU9FCZpCZMg4siqdardP067HZd8NAPiODOBy4qutE64uVguTMy3SQyqPgpU4g&#10;KHKT0OetPXdI6x0o++y5b5rtrdBT8QG1KbKPZQ2pKfoqKzbo7kcuMKWjlWnO2PlUtTVwx2sdp+d1&#10;LUPi3bYhstgjuleKusZevbzGuN2WgM+EEJVHyEg9Sce9BejbUP8AEj8aRN8OKtQ5FBXY0jedPvQ/&#10;CShUhbClYC3AeTPsfxq1uB3CSxa21la4d7cdZRISU5acKSpWMgZFNBdUxljn3c7qq4aJGvhBsBm4&#10;Um/ppWo5Ua2G4Ou29hYbU+Ec4ShWMnPtip7iT9nSXoexLnWS5s3q0sn4xZ5glYSE+YAjIV+XSrFj&#10;QXvs4aocssyH+2bS9zLYU8R4qkE7bnYnqP73pHjhqa4TrrLTZWZdqtszDjsJt0pRsADzJBxgnfG9&#10;RQUzoYjC5wc7qOCPVSx07vDc+27GCDldPcIeK2lrLwbgPypEWW2U+HItqlJ8YDfIKScnp1qneLWs&#10;dIapunwVlthtjM1CSzyoCAHAdjgdKpPRlgVNSyZF1AJPL4OcHHcH1roZVh01qWDGVGlRYK2EHJdx&#10;utPrnY4OT+tTuNWIG00TBYYB6j1z+ClpaaZhbIRYnH/KoXXqZOgrizbVJadeOHUOZzgE/wB/nUnp&#10;Pi3c4DiFISw8+ytJSt1vOPwO9RurrK9NmN3e5h1bL58Np0nKcD0OfTfBoffbYtctqQlBejoPMoJ7&#10;gVQZBIGNEmXjrxn07IVLJUxTeG917LpPTWsf/EJmRKmNpiy469lM5CSSc4A6gfM9qXuMK33jU0aQ&#10;/GbJSkLII+8pPcflQlwf4haKh2a5Q5cwWqdcHQlsrOC2CAOYbHoMmiG83y3w9YxG7JOZvseOtJeU&#10;2oLJCkq5vu7bbHPTfFeqaZqlG6KOOvduIINyRzx74XqVBqdBVRRx1o3ObYi5HPHTsO6tG+cQdQz7&#10;SxGZk87CcDwTnJxWsm46j4h2hCEyGbfcfF8JmWr7pTlPMD67Z/Kom2x/23e2Ta1qdfADiWgeXmIw&#10;cfhRZYbmvS9zgJ+EDvgqISnA5m+uxz8/xr0zU21E1K5lCQxzuvp1N+9lqq6GNsHh0rAH2uDwRfn/&#10;AJU3C0PK0zpe3zZ1zRLl29aEuBpZIcc5Rkkbe+M1Es3e9R5c5SrqJq1uqWhQQEYSeiTjrjGBntS2&#10;qbnLlrmLZQpvx8qXuRk7+nzqvompFRIciNNfSmY2nzH/ANQAg9u59q861LSqhlZDJTtL5QOcm/S5&#10;/BYSSlqYZ2OZGZHEXNrnsM9FZujdcp1VFakTmg3JhyOQuFGCUEHY49/5UW631NE05oNeqkoQoxoR&#10;WI5VzFZQVHG+Oo6VXGlNAuXHRqpcC4uMxZnIeZYxg8qsjfpny/hVFy+IiJGkLvp29Mrlwgl1mFLb&#10;WSppwZAWN90kHHyJBzWRqNbqdKr5mmIsbJ64DhybfvlZqurYo6yR0TSzu3seCPtUH/4rr4paylKl&#10;l9uc81yR2o4JCEj7qc/M9/Wp3T0WBpy+Mx72tcFlxQD3OSkKHUA9sGqZ0jo++wY3+Ko6jFgeJ4aV&#10;B3lX94p5senMMfOirX2mtRIfgXO53Iy4y1JCiocvKD06bYwB+VA5XTTSPqGNzyb+qjMzpv5gBH2L&#10;sqC/pjUUFtUPwGI6WUuczagCB/If0qZt9p0zZuSei4pti/C5kuzAlKQCc9TtjJ9a5Q0prluGW7ky&#10;G1vsxxD5FgjxU7nm9jufxNWpwsbuesbZcUTrml59PK2xClhJGOuB3xge/arQ1p8lSxm3IHFufncW&#10;ViWv84Y64H2qA+13BseoJukbzbXYUmWhCy7Ih4UXU4TynmHUApPrnI9N+eomnJ2tHZLNuS+9ci2V&#10;BRXy+UdAdx7bVcHHqW8nWzNnagfCLtcPweVGPCKipR8pHUEcvXB2O1VVwes2pZmspqY0h2JNWfD5&#10;eUkchxjPzz1+dUKq9ZUPmabW6d7Dp81UmhMr/Fhdx96xYL3Gtc60W29l2exBktuKhkHkWnmBIyfb&#10;19x0q4PtFPaZ0ZY06yhtoM6+tNQ2LQjkGUIQrmcKRvtkAkDG6RVk604QaYh8K16iu7gbukNAcKQB&#10;5VAgBJGCSDtn2Ncval1HbpsiberrbnXo64wjx1pBITy82BnPXJJ+tOBbSwbZY/M+xtfPv6eyUvhg&#10;iLo8Hr+uU50N9o+fZtRadlJt0e2JbcCHFA/eaJAUD+vzAroTU7jfEDXzGpXHUfsh6Elh9pteUlAB&#10;VzKHc+c/QiuWtBt6d1bANujWt6RfpREaOCnyoURjmz2Hc/LFdNaVtGleE8aTYdQ3SMzIMdAeYKwk&#10;uEj067jJP0yRVR0QqH+G8kNHrg9v31VKFkdS7e844v3XK/GFuxq1lcRYg4m184QlagQlZGxKcjpk&#10;Uc6I1ZojQ3DWS9e7eq4z5YIYZSkLUDyqA6kcu+DmhTXF/Rq66xbLbYzchuOVeGpkZU4TjmUT9O23&#10;ehKZbLjcpseEqE608khBa5QVddthVhkT9wP1QPvVgxlsm9xx0uultN8OdPXWDZLgzKc07HkoK5bL&#10;rnJ4qQMlKhnGRjOem4q/dbcDrJbrLbLhY3AxId5EBhS/K8fr0Pf02riyHAv2pdSWeyXhyc002wYj&#10;DSkFsrJA5gdt8hOM/wDKK6ysNxv1l0nGt2t5Cbam1sK+EuTyx5gBgEnP3uXHX3xVuZ8VNBJJH9Yg&#10;AEdD+GVPVzOpnNkgfYnH97II4xw52qdHxdNOpDF4t8nzSiQQpGDgeu+Uk/Kqcslg4gafeirQtElI&#10;eLbSwApQ6498bVZbl91BqCBFusm3+ae4VMPnfxU4HLt2yMGj3Tsl7SNmU+uO2/fnCEtxXleVGeu3&#10;XA/pVCgkdJE6WV5a7HH9uT7cpKGpDvEBkIkFuMXH5oNhWJ+7tSY8q7qfv01H71lICVN7bgDt3qR0&#10;5e7fpS6MwJh5V+IGSl04JX07++KqnVus7nZuICGrc88m+vSVJlyAgBKAeyRjHyG+1WXw7g2XU+o3&#10;YV1ZF3ueFOLVIAJCjvzD03B3HTarEUtaZDJILD3zZFI5qwOc949rHKv+9TrnoqAbohr9rFDYUhhI&#10;wFA9gR0270J6C1VedRayTHu0X9nW19wyFNZI8MYACc46lX86JNOa0kXVErlbjqs0TmjBBGFKUjyn&#10;r2JBFA/ErTutbfdHNSxIqWrciOPEbB3QnbO22elFJHu1fZLKHAMIOOw6e2LeyhfL9JP84AEcd0Tc&#10;U4tgvM+WzbVJampjLbXJU3nA3KQnOxOVH17UEcKpUDh9oZUKeHZ0d9CgMYCgemM+hye+1NbPaNV8&#10;T9KWyXZCbBLjqKAqY0T4qFFIKiM+m4+R9ap/i9a9S8FL7bNPT9QMSI77fxC5ByBy5PVJPlOc796q&#10;zSOdK6eFhjLje9sX7dkNed0xY02v1KuVWpb/AKuW/b3rtGs9sdaCC8lIUSjfCck/j8+lM9HaYgCD&#10;Nt6HvikIcwied987EHPTY/jVX6qutoHD1wwNRrceccShLjKgpIyd9wMDbJ656UTcHps3xLbAYnMO&#10;2tbZ8SUtXmIx3rM04nfVmLVXh7XXFufv4BHKqtldFUhtRZwOP+FYtlt0KNePCmNtuNN4UpaseVXY&#10;7/Ibjpihj7Rqo3Ei4WeILl4ECHsuOwoEjYkrUR07Jwem9S9x+FukO4KjPiVGYJb52sHxU5Hv3FDs&#10;DXsOwotaLxaGXUIKWg02AQpRIG+eifavRZdJip6dlPBmIAWPt3t/ytnLp7HRtEYuwBBnC8iXruRp&#10;qNPQzZ0edL0lHnWAQDg7ZHQ/Sra1ve7Pp5LGjmryl16YE8wbUjZBzkbewwO+9F2ueENj1A3/AIyZ&#10;jw/+FhKJjlCSlWw3Jx1Az2rlpGjmLtxMtCrs8LDFK88z55AgndIGcY67Z75oPZ2nxubIL3OOeP0W&#10;d8FkLdz+b2xhdE8XtPWa2vaUh265NWEoQ46vkCUrWlARggn0ycH50xRxCsvHLQ5slxUl3U0ZXPGc&#10;8LBWEkgOpA9QcED1+Vc08R4Mydxbdt0W5/tOMyQhqQjdKW8dNiQcdNqufhbaEOXO1XHTcdM5VufK&#10;H3yMhIwpKvmMY6e9dPUNdIZOGuFtoz2/DnCuPtSBszn3A6KyuB9uXYtMPQZ1ufg3BMhY5ltkEpJz&#10;+GP0Bou+0DCEPhOuPHjmdKbLa2zn7pKxk59gSfpRrFt0tiG9d1vsywpHN4bacBKcdvXbahXU+kp+&#10;rokVK5a3ILTqV+CnAB67HHbfb5Uagjm8J1Ixl7i98Xtfn5+mUkNQ2rkDiLBpugLg3o21aj0rdmZU&#10;puQ6hZZdQrc82Ad/mCKpyTwetPD7iFGgLW49G8ZUhiMyN29/Lk53TnpnHT8eqLF9nyPYL4i5Qriu&#10;HFUsOvxxuHCB6k+/5ULXe1WrUnES9hTsYIZYDbThI5kKT95XXbc9R6VSrKSqEAAZZ+bHp8x1XOrJ&#10;DI4RZH4JbU0q+Rxp51TYg2lxaW5KWAFENkbknqNk9vWrCvVrt0uyx1W5SJLOOVPhebcjG/4flQqn&#10;U0KdpmJCXKbnrSjl50KBJPbP+9SGmnZ1qsdxylTbLxzGyMEKO2R/frQY6xUUdd9Bezex8e4utkED&#10;I7WPRVDLI1wDghXRbsbSurXbLc4y1zXnU+GpQGAlWSMZqd1ixDj3+UwtxMJag34Q/hxjr+tKpetl&#10;1ZRcb6Ut3SAvZSBvkY6D8PrTbVbf+OY4kxmUzYraChSQfvk46+wx+ZqxDeq08PiIdfLcWJb2PW4u&#10;qFTPMy0oGBgKMj6a1HpW5t3e3oVcYTeSoBXUHuO/4e1XHo++I1BampqQEFwZUR69CKpHQerNTWi8&#10;t6PlpM8tt+O4sJyGmCcDKj0PYDfOD74veHJt8CGy22ENxynA5egNGvh5rREX3LT1Du/of2e6syum&#10;maxzxcEfu6gdWarNteKIHJJncp5AteEpPuOpohsTj79mbecLciQtAUpSdgSfSoiVZbMxcEy3WRzO&#10;EJDhyalVWV2JDdXapAYJGcL8yfw7UcoYa4VcslRKCzoB/T6+twq2MNJ+1QH7cj2nVqw+BHLraU4V&#10;/Gcnp+NHgfQpKNwCobA9aq8Jak60iuTuWUr4ZWHeXylSSM4/OldYXydabpFukeI/IYZQpsNp2BJI&#10;3/SiujjxXShrhbcbK22kNVIGMI4+/sobitr/AE5oDWun3J7K37lJWWkrbTktIOwJ9iogfj6UHXq9&#10;uI1TL1ndrwbdpKE34rzaln94MEJQE+pIzRi9wtY1ul+66mAkPvKDjTJ+6wANgn8etc9cY+EGtV2c&#10;2u2BVzsqnfiC85IBKl77EKP8I2HX86z+qUVS+vax7d8QduG02NwOD3uUOmpy2bwg7dbt37eqrXjV&#10;9s27akuKkaRtjFltzJw3IdbC33OwUc+UeuMH51zbxZc1FqjQkfUt6ukiT8XO8NCXnCeccqskA9ME&#10;Yq/NE/ZM1FrDVcSLc3m7fAU4C+tKvEWlPfAHfHqaLtdfZIuGs+Jdq0Qy8m36XtEdx9uXJcBLyOZK&#10;QQkDdR3PTHXerDabUJSHVHkaTgcD7E6rZVtjEMlwLYH5/wDK54+x99mlnjrqqTAuLkiFa2I5WuVH&#10;3KVdhv708+1HwUsPAu7R7ZBvjN6mOgl6MR54w7BQyRk+x2xX0Q4f8LLJ9nLhXfWNOuJeuSIjr6pL&#10;g3UpKCRt6bfpXyf185d9basmSVeNcJ0l5ZUvck5PcmilcyGmphGMk4v69/yQsM8NgaRlB7dzcZWP&#10;hVltw7Atkpq0eC/AjV/H28vQ4DzkgRE/vFur8rQJ7+m9U/q+ySdP3CLbxKLct1jxnEtdUZ3Az8t/&#10;rU7oHjZr/hfYJ1j0xqWXZ7fNc8WQiOlCFrVgDJXy83QDbOOp6k0No2RRuDpcjso99nWkJRNqjh/q&#10;m8cd16UnKhxrkZjVsRAsyyhhxacNg7HvgEnO5ydqq/7Qugr3wn4jXHTsydDkKaUClVtkB1pQI2wU&#10;9x3zuO9OJEh6fNduUyQuTOeWXHJC1ErWo7kk1o9YITTnxt2UuU6scyGQrzq9ConoPzNXzUwscSBf&#10;sneMOqE9NaFu+pIy3VLREjoOA66rkClegPfavUUyJTt1fDXOEobT5GknCEDpgCvVWdVyE4wofFce&#10;AvtHrrS7HFLVUicme1CTaW/Ddj4BLmCSSTkYHp8utFEDhA3d7fb1srbbj8hDjrfVST+v1qq73aXV&#10;8cruuXbkG3oQlxS0qylaCBhX17j1zXRumZUd/RpTp8N+KlshtlRPKFY6ewoXp8Uc75vEZm5vk3JB&#10;7dO2EYe0tNwqs1zwBZYszjVtkhTvIeVJThX40DaZ+z05piMLx8Up+UnzkqOeU+42P4VfGjdNL0Np&#10;edPvslJk4U6866slKB1xk9qBb7czedPuXSwXB2MmQsIcaWsKaWCeU7HIHzGKr1FFQyysmlaWTbSQ&#10;2/QdSomvIcCqp4q66td1gQp5Qv8AbERwRpDYScFGTvnHr+tGWgOIkCx21cW5MvhlCg4hxKd0g7+o&#10;I79KImJ2jFWqNpi8xWorz+y33EYQF7HJcIwCT0yfwpnxN4PJumkn7jp6QlL0YgeGFZQ4gHf+vp1q&#10;Clp54S+sa5r3dbe2bj95VlhjBImCtGJr3TOoLGuNabyw9KfaKUoDp8YHHUg+YYoFhvOaOtToukWT&#10;Lhgkh1DZcKE++B0qhdOWTUcY+MYD3K2dn+QkA/MVYcvjZqHSunC3Ks/xriwUIVk4O3UkClqtVilY&#10;J5Xbdo6C/wByla2MN8SJ+ApG3XW2zrtLkypzEi0hPisrUkAo+vf8jU7HvWmdSMLMW6xX0hGFoCx0&#10;996DeD/FPT2orU9ZdUWdmG4oqUVKSC24Cckeo+tOtc6M4YO837LuDdtuLqP3KEuKSF/8oz+gOaHs&#10;nnjpfHpyx4PRxIN+2fuXOmktcDBVGo+zVK1BxWtsyzT0Jsgklfio3U0UnIH8q6x1fqBjR7DVvuct&#10;tlxEfKJCzyhQG1V/pnTQ4OQHUTritUWUkvNOtgq5COvbftQJxu4lw7tYA/NSue02jCXmk529ar/x&#10;KSkgLXxkSHp2/fN1SbIYS47UGwNfSLNqs3pvkmRXpakhZGysmiPVWu5uodUsKtkVpx5tI8Rn+EJ/&#10;lQRwt4icPp9nchXCUI7hUSht4EYV9QRQ1etRfsjUP7TtU8pj+Lyr5diU/h0xWWLagQNZuy43I/qC&#10;peY+Zpx2VoazLMlyLcLjHUhSUHCBgn5HFVFdNYHiEhyx22M/HcjugJJPKD67/KiTVGvofxDcj40O&#10;hSBhjOc/SrZtmgtOy7RFucANturSHMtK8xPuen5Vd0jSZNVnfsbt28m9r/ailBSS6g8iO3r3UJwX&#10;0DedL3NuUxPXEkhvlU1kFOfqDmjrVdsmGUt119S7kCpRkHpj02rd+Y1bUNumSkLxjKVeYe1Dir5c&#10;9RKWi24fwpSFvrGyR7epzXrkml0unxta7zvztHJ+Y/NehDSqeiDSRmxsOqgPgrqdQMSIUA39oEiW&#10;0h0Z5SPUnBPt+lFGsLtpxy2W1TcIMzIjR5ipHI6wdtlfP86KNEWd3StrSyyUrlnzK5u+ep+dBPGx&#10;6Wu0FtDTKS8rD7qThSRWe1TQnmmNdKbPxuAGPbvhAtSoXCAzSdOg6Klr1xFaiodeRGW4pTpCFLO2&#10;3erP4caHvnEm0W6SJLMT4pZUAtWxR+Gc43qgdWwIc+IsBw80dQC0JV+dQv8A4lal0ci1MWW4PojR&#10;neZtsKOUE56e2526VhYWxB2wgke9vvWEiliDzG5uCur9V8EtW2WXJj2cPT0tt8ynkeUj2x3+lVTa&#10;OIVq07EukK/sOM3NgkFSxu7v0+YPY1bWnvtBak0HomG5qNnF2uAC0laAQtJO6uYEpGAQcevbFVZr&#10;yJpjVGrEXL4tT6pmXZYQnyJWSOmBj/tRymq2aXUCrosv4LXC9r8EeoWi0uoOnVHj0rfN2soS18UF&#10;avtr9tdMyChC8tIiHzFO+OajK12e4wzEkx7qrwuXk5VJSTn3B71GRLedDPP3CyNRSJLBSlbo5gB6&#10;49accPmbnxMv6bOq6RILvIp5K0DfI9s+poRUSVvjunaSXOPIPf8AfCklNa6Y1G87ncm6V1DpeZqO&#10;0XJq321QuHMHviXchxRH3jjHtj61Wn+H58TRKb84AkMS/BeSf8xJztt6Vd/D3jleLRfYumpQt9yW&#10;xLU0uUcBxbYJBHv65/71avFjSulb9p1i4W5hCHlHDraRgBX/ADD51K2ljrXFm/zgXt1z27+qBeFU&#10;sms7zX+f7K574e3t29wrg7Kdis/CpSGeZPKtefemdrLrV2dubrnirQooQoE4Tj39KK3tR6YhQDEk&#10;2BCZLZ5FvLSMLUPQ/Kg569xJlyeaENyJBQMtpQfKVGhsWl+E8ltgR78/PCK/wp0Ugfe/ova0i2+4&#10;W9+VsJa8kIZVjmUaA7NIumlGmZCg26oq82FdB6H6VPaxbjw4yXGGnMkeZ5WQM0DWy1yb+8uOh5QS&#10;4cqwcVcqHeGy3FueyqzyCOQC3mP3Kbuoh3y5qXYYyGX5O7mOjau5FObbF/YDsjwp3iT0tKU4SfvY&#10;7VAuxXdIx35UaU2X0gspZB3z64oW0bPu0jUjTc5IeQ6opLucnemxOL4twPChkneZGRu+5XyPtgay&#10;09o/9jR41tWzyeGl2QypS+Uj1CgD9QaiZv2hnrtp+Mb7piK62wkIaWygpK/nnNVVqKyuMktl3nQ0&#10;4pOR7HA/SjW32hnUGk47Eha2+Q48qcdKrTVRDGGQ7he2egU9G+XxiJMgd1Zsj7Q8aJpCPak2SCYi&#10;wORiW1nCcb4UCR+VCnD64Nuy3rg2wI3hOeOx8Kc+GoYIxj0O9BOodPqWi1RnHww0XPDDrmwA96sn&#10;QE6x6RmPxX0Gc0oBl0sb77ZOD8/yqaKoMkYlld5Rj9EVp97pHvlIDB17qwLVxHsXE++JXrSW6ZUI&#10;eHH50FIVuOvL8t8+lTHE+x6Y0xZXbnOtry2HxyR5MdKlo6eXmxsPTJ9vWqf42aiRp/UFvgQICYC0&#10;s+LzYH75J6Z2B2IPX1oi4f8AGu2QNKPQ+IU74WwcnhgLQVEJUcDYZV6DbPT2FEIGxTVBaG5PXv7/&#10;AJK9G+HxTFF09FXzUeFbUN3CVGSh/wAQrSMYynp/SmmoYsWdbkSCl+PGWsLStv5b5x9avy6DgzqS&#10;2szdP6ngy5ScqZhOPjnXjH8CsLH1FUzxi4m26/yIMa3Qjb47bWXB4eOdXpuB6Z6d6dWSTw7RTnHV&#10;dNO8NDoe9uE0l6eulyt8CEm5plWtvCm0OY5kA+467etVVepMmXqiVY7YFveH+72/iPcfyqx9EQLl&#10;rF10MSywppoqQFDAwM+lSGjeBs68cKNTatM923akiqcciILY/ecm4HzV2x+FWIAZRvlGSp208NWf&#10;GfHY2RrpzhhodWjdOCYFwtTSHh8QJBwrYEkDsem2D3ptF4nWLhxrK6M2u1/FWl1Xwj8lHmMdxOUr&#10;UgHcjI7HvQOrS+sdX6QDuonFPtxGiWXOQJWTgYzj0pnwDMiz3Cfb9VQ+aM26Fx3vDPKtPv8Az+VF&#10;qGhZFO2SwLgQc5VaOGCg/msZusb59F05pHWMKfERNsaC9KUR4XlIIP1/vant71tLuNs+EWw1Jvjp&#10;5GpCSBgncqXjrjH95ptrfi7p8vw5VijtxZcWOWs8oAKsbH3AqttC3GBp27PXJ19cpSmynlK88ufT&#10;8a9an1VrmMjaMu+se3t7rZD4jo5hGXNs48nt/b0Vx3zUzrWni0lSFXHk5cjYc2OvyzQHw30ZcdU6&#10;mTHuslEeVIc5mZC90Z6kfPY0UwLnZtX2t15l9LT7TwHgLUApW3XHcVFcRLe5G00zGttxEa8/Etvs&#10;Bg7s8quYLJ7bjp/KjjtS+j0j56exIGO9+3zWlGt01JpsslK4bjfPr2H6LqOxaeatGkHbBdg08HEr&#10;bV8NtlB2+ecdx7VWVx0pox5+NHa05GnoYSIzr7rfLzAZ32xkkjr6VX2ptS631Yq0vW68fseS1ESm&#10;U4pWUOO5830wAKN7fZEXiFFlP3l1p+OlSH3FtlKF8o5uYdNvf+leYU9VpFfVyN1Vgv0BGM5zZeU6&#10;c2kqpXz17hudm1sfcq31XwJ/Zly8O2MyJFgkEyEQG3CS2v0Htvt3/WhziDG8PSKILrKkOyj4TLSx&#10;hRPN0Pyz+VdOKjMQLc3MhTUOzopS4GHFbPp6+XPtQHxjgROJ1ljzrbbFwJ7LqUoOAAVEjm3+WT9B&#10;RaTQKVlNJNRMILhgHp6W59h3RyCkhAd4MfOL9j0Fj36WXN8PTjcT4GMIakLCvOTsFKAz/I1YOiNW&#10;ePdb3NeguWR63M4j7czb60gg9uuUgduuM0RWrTcyyWhL9yjomJjLytYSMpT/ABK+QGdhVVS9e3Bd&#10;5vtnhW4CxuPFTEtX3kpOCdh2znH0zvXks2hVmnybqhu5zjkE2sO/y7IMdOdTuIkF93T0Tu8Xm1cU&#10;l3QylyY96Q0HGnRsHVem3XpipbTL+odJaUYExLdv1BNkIQyhbWVBsKwSPknfJGxIzU/o3ScK1ybD&#10;eXWzIXDBPk6PAjodt+oO/Qn50VcbNSWi8yrFdwkRm4RJJKcY5/Lg+/Q49vejFLpsMUb5Q4Ai32Hl&#10;XIKRseWjHft+wqp1he78zF1NHuWpI5izmk+V5pPMoco5koIIwNsdO3vkhl30RPmcN4xjTGJER1Id&#10;cZQ3lTIABySD69dvXen3FfWFq1DHLNukMuzUeRLZTk59xRn9nPidbbbc51intRzJdj4UhzbCk5B6&#10;nYeYdu1RVGmwSziTfcdOqjqtPpxKX2vf9+11TWj5y9BzyLClma+WwtL4wnlVj67b749Kc3fSjmur&#10;ku8XF964T5hCnEJUQOb7oGTtjYDGdq6bsWh9G65lXR17TUa3/CuqSqREUlIWTjry8pyQodf9VUNx&#10;C0HqXhZa1uWiPMml9XhuPtEqQz58Apx0VhSvfbPua5oXMaC0i1+c3+9UvobWja0cISvV4hcOL0iL&#10;b7SzFucdtPiLcIUCVAKHz2IP8quD7LNmhaq1XMv2pmw2uPh9t93CUE4UFegGNvxqpbHwxvN9fnTp&#10;iXX5jiQR8VnmVnG5J3PU/gKtfT2jdQ2+0Lt7UkxG3wGypsZ5U7D060Hqo66YsbCzcb3zgD7EKmiq&#10;JrNf7+wVq62Z0/qrXlxVbJkZ+ZGDLsR9gg+Cs46nPfk/OteI2npdvWk3u+o1NDQ0h962oZSFpKcb&#10;J3zg9cHfZXboGaV4W2/TMZ0KkuPPOnLq1HJVvUzaNVaWt7gtymnkynXOUuqRsrr3/CibqB3hOjqS&#10;NziCObD5D81KyNrWCOU5PdTszXFs1loxqdHtTlhhWx0LaQtI5wBgYCRnGeZOd+1D+oOLFq1zqaI1&#10;aY6kyWEhtLmeTJxuT374o+09A06vT865XC5xoEJGW/CeUlIz2yD326fhVSaI0HF17xLQ9ppHwaGE&#10;qD7q0kJXk7KA9djV2bTZ3PYIrFpsD+vomTRNbI1zLC2EjZ+Fy06nk3e7LS9zvKdAznc5396PbVYN&#10;PcM2LnxDuJVyNtGPHaRgqWtSgcAd/uj5BJqC4zpm8Pr9FtTMw3BxbQcUGm/MnOwBAPeit7SydW3q&#10;y6MkOLejM274+UoHyqWVpQB7HGT8jROpoQGlkI8/S/Qq342C9hyQqitXG+ZeNYyHLHDNv066hDYi&#10;qQPE58krcGNhn039e9Xpqj7QkO/aOlW7wiieSlpbXQqTkE4Hod65ivrS7VeH0WqItcdKvI4gYP41&#10;GOXrUUZ4GPaypZOStRBJ+dMhbLDC6MPs5wscYVdoH9eT3V92fiVqAWsMR3YzbDhUlLfJhSR881Wd&#10;90Azre4zLtPuKp9xxgofWXAkDokZ3AG+3uamrQ5cdTWVoTGDAlsJ5ilCcdcdf77U/wBHz7VZZkuH&#10;cwY6JTfIX1jcH1G1Zo0mpwiz5A8Hrbjsqpo37rh1wgLWdquDPDmw6eTbG4UAyHH1SindwjOAD/8A&#10;nD89vSnuq/s9an0RoGNOj31qMJY5Fttg5QFAnbOx2B+W1XlcOE8/iDpSMly4ojRrajnjJcRgkYB8&#10;3zAFUNrW/wB0ZfbtEq4vzg2khpvJKE4wMener8WmsDC+raRgbc2yOcKF1P4kpcTkIZ4M6P1rFvTd&#10;kt8s3H4lZcc8dZCQnYnerq1zoe3afuFvRe3QgsulbjRVvkYIx2PXNVDpTX0rSmoUS4V0bi3FkeVO&#10;Qe24II3z6Gim8akn6plvzb66VlWFuvv4SAPUYwAPlVaurTQRCGPcS88/0+3v9yJtrqmkj2vvtJFl&#10;Kvar1E5cXXrO9InWePIQtENBJaVykEJON8betQl64fav4/6mkXeJDYYOyCFqKG2UpGAke+31Oa6X&#10;0K5o/hrwugPTFR3o8jBbWgBfOs5PXvvnega38YtG6IhXe0sSXZEl7mIMZXlCl9UhXbFWW6LPUCKR&#10;025rslvbCoPeax+6ckN7Ku+HWk4+i9HanvMj4aXIgrMVSdipxwYBSk+/Ocf9PtVO6V4xcXNIapul&#10;xtGmpEW1T1lK/EguPMJGThQIxg++foauPijfdA2y12g6QX4kpW8oJ5gAMfxBW3Nnun3+dGXD37SL&#10;iLQxEXY40hhlASS2rlJx3wdqtfwVtO/ft81rBwuR9nT1RhjKWoaAx3GLFFf2YeM0KZb5VouMpx64&#10;lJcLTwO5PUJB7ew6V0Pb/gZVpT8IkB50DmT3TVCWbiTYLtJfnTbAi1urAajyVFJ5ic7ZAynvRHp7&#10;i1HuM5diipDMqOQfGCshQP553H40a0eVlGI6aeUFxuAOD965mn7TYP8AMfZEurbxedOsTHnYjkyG&#10;AORCVEKGAM5+uT/KuP8AUslN211c7jLkfsxlQKm0oWUhWRuD/Tvmu27q69+yW4EjllrkdCT0Heuc&#10;eMnBO7SLlKuEsRmbeWgUrbHmQQDur1Oc/lVzV6ERHxWvJ9O3z6BEad8TLCQgE/f6qmtLSdY26S/I&#10;iykS20OeK02FEA77JI710Bpf7REy6xPhdR6detT0cBSGwecr26jag3gfp2w6YRcLlqOapXIeRhlJ&#10;JB9wB1NXgi4M3GyRo9qsAlxlqGZbvKG0j1Od+57UCZHILPadvpzcJ84F9rRe375TuBdWtRrQ7BhF&#10;2MWipThTvzH2P02NLaFssjToJdSQ08SosJ3Sn+96mdPXthnUKbJFQ0twR/EcbaIPhjIG+MevT2qX&#10;ulvdWhwBRZIBwBtnb1ogKWGTbKeYybWxY9ULkeHO8N7MLSDbbYDKVyCPIlDC3RsojcDzdfWoi16L&#10;Xp6SUNzFvwFfcbcUTy+3uKF9ZRZl9jRmnhItpbXzIkMOYCz0A2O/1oGtmp+ICX7hEYQqeqFgt5GS&#10;4BnoNuvTeoDUwb2/y724Iwc83H3q/TQ+IwmKQW6j+6vu5tC1IaUcriLwlSepR7j2ocfvEtjVjlrS&#10;Za470XnQyU4Cj3IH4CgLUHGa7fsFKn7a7bJEblW4H0YUSN8BPuRUjoLiZJ1VPXeZzLaJjTaWmmGx&#10;sEn+pP5V1RVtqJI2RnawEE455uCVXkpJYmAvA9fyRlbbPcGZMF6S1yMMK5ORYGUg7eu/b6VYNyhI&#10;dtzicEZGcp2oe1EH7rZFLjSPAeADhA7kb4+uBRFapP7QtjDyVhaFp3zR3T6eCnLoIgdrhcXN/wB9&#10;EEnBLQ4C3tdVbDReVKeYXJK2FLUoBxR5w3k/38qF70xdGX2V2hS32E7uMOLUpKgO2KPuIsCXbi1N&#10;t60JU4oNLQv7uCMZGKF7HIuFqtrklaW1cqi0s5z5gcE/LIP4V5T8U6bWUOp0ktDM8BwO5wztt6du&#10;6SanDY45IzyOfUIH1UxreJFeu7LCLfDeCUlmP5nEgZ3JP54rnCXcNfjiw3JIkynHkeEJhOEtNdx8&#10;v1NdpWPiREuDq7ddGgllWyXCAU59DQfqnTPhXVxy3R+aMvdIA6V6JFVOdDF9Lku7uep/fZMZu8V3&#10;jPJuOqp65yr7FiOyJFxfQ0kecrOK5kl3SHqziGli2JbjWyMsvT3EIShLuOvTt/WuuOKDUSDYJFru&#10;ZCZUxhYajoXheMY5jjonPf6VyXL0snS2lnmIIdkz3UFDj6U4yT/CO536n0FTzztqLFlreiqCmbG6&#10;7XX+a564p3kK1a/cEp/4UvnmUN1co2A/DbFN4tkRePBkQXUrYd/9QnAT/wBWelJa2szsRDUOQkiQ&#10;SXXE56joP5mhyywbneLim225uQQ8pKORkHlUegBA69Tj50uxsgFjkKtOGyOyjSBpyaoKLUT4pfiF&#10;plLaeclz5Drj+YqC1FZ7xb7xNt8yFJauTSS68hxslaE4yVEdcYOflX0g4C8CLbwe0PBuV6WhqXDh&#10;LdlOunZnmJWs59hgH5H1rgLivq8as4o32/w3HEsSJrjrK1DCijmOAe2OXAxTvo5ibvcmyU7YwDfl&#10;B9otL0MLeS8Hw4fKvG5FeoqUtNwWuSG0NB1RXyNICEpyc4CRsBv0G1eoU+oLnEkKQBoFl9dNfW24&#10;J1RcG7UtaoziDyOKHMVJ7pyewJP0NWBwI0ym2WXxlTH2pClklouZQR8jkfhvUpJtKbDHuS5OHRGW&#10;XGSNyEk9KndCLjTLcw8hsBKiSnHQVf0/ThFVCWV935Ns4+SvObuZvU3qB2Ou0T2ZHKtrwSHEqGQU&#10;kdx3qiNI2GDdGpcG3Sy2y0sFyKo/cPtnoPkcVd95Zls3CK6yyZENw+HIbTjIHZW/UfnvQNxW4YtX&#10;KImZYZC7FeT5EyYo5Qseih0NFq2IukEzGBxaLEdSD2KrZuLJWwaHtFxTdESUIlSfKHG3PNtyjG3o&#10;f1qrTeLnpCdd4ltjznbA48tPwwRzNoWNlBJ/hBO+AfbFH/CHTt7ZiXJeoZSv8RJAYW8lOG1tDPhq&#10;A2z1UT7k+1HFgt8S0Q27dKcaffdyvnKQC4Sck4+dDX0T6uFgZ/K+tnrzgFS7t1yVTvCTX1zvsS5W&#10;pq3NJCwpTKZJPlHfOBv+VSzV0t+npjzN5itcobySUhQCu+1F44ftWLVMi5wgEJkAktpH3SepHz3r&#10;nHiXYNSaiukpD0sMrW6pIU0cpxk4G/UYrLzCr0yljbUNMj2kjpaw4/FOYwtZcBF16iaevqkKYhIS&#10;06SUvNgeTvv6Vz5xhtAsNycLUvxhy87RCt0kdq6V4S6OjW3Q0i1z8O3AA8rm+FZ6Y+tcv8eLTeNP&#10;XeTbZNtzE5uZp9sk9R33oNqlM+ogjmcLE5sOnoeijnc6QAnjsmj/AB1uWpNKQorrshUiKnw3lkcw&#10;5emMmofTurLlcJZZkR3JFmVspKkgnl71UkbUWodNC5MW+MmVDnoLbhIyUZGMj+/T62voWS29pMGR&#10;dPgZLTZKW1gAqO+xBpscLy4Pc+9+66F1x5zb3UHqyBZbZKmSLW407GzzAHZSTjJB79ah+HXEHSDF&#10;7WrUzpDO+EOAlIPrih/V9qhxm5LqJvO++eZbQX0NV/qHSUWRHiuoU4Zb2yUKPU5/3q7T08LX3dyF&#10;M7aBujVq8Sb1bdRXpmZZWREt6R4baxtz46H8Ktf7OOt7hp6+rh3BK5MN+OUJLqlKbQeox1ANcyze&#10;FmsdKRYRvMeREtilAtOEhTe+43GcfWr64R8Rrrp2KuJItLc2FyhIk96oz1ktA4VVFaUg3tewIv8A&#10;vCjglFNMKluTfjgfcp/jTep3+O2m4D7i7Y6ylTjSCcBQJznHcjH4VYeguJllixWLBbmDHnKawlxY&#10;PIVDJ6/jtQg3qOwTZCz4AYku7uNBG341CXKVFtFxQptlTTJVlDyB0Pz7VBD8SVAqX15isXGxb6db&#10;H7kYdqswqDWEYPTkK8LLxehwGFpvqTGmR1KbdLaSUnB6jGdvzrnDX+qbrxJ4jIiWyc65aZMoJilP&#10;lCTgAk9+uetTj7repGXWVXB2Mh1X711IyvB69arzVelp+jkOStMynJcSKsOKeB8+e5HfvRb+Oz6p&#10;TiCbAv8AP5pZq+asiLXHy/f80S6r0CxpeQ5bJMw/HIAUVhWQrIyN6HHLTEguMq+I8xAJSoZ3ox4Q&#10;aYa4xXFFxvlzeLwV4clL6zzEAbHJ39N99qkNScLoCOIn7GhXht2M0krUrqMDAwD0JHqPShRp5Im7&#10;r+Qmw7oIaeMPDgOU0n6xN4tcePdZZmRoyeVptYGUZ679T23PpQxftasIYRbbayUvlWOZO5wRjrXX&#10;PDLh9wtal2q2yFRLld1tlRjLUHAof6sbjt1z3qr/ALQ/2XJmmb5ddW6eTDtlhjoQ94LhVzhX8XIM&#10;Yx0OM9z6Ua/h83g+K0h3e2SMdUQF2Xbx6/v0VPzIkpWj5L0iS/DnoTlDLpzzDG2M1BWKWrR8CHPd&#10;bkxJMwEMyjlPN8ldDU1rPWELUeh4bElot6gbwhC20hIPbttjr71Bag1ZMu+nrfYZTCCxbVJUhxKS&#10;FlQSQATnGwNUXtbBdu64Vi7Rfab9lFKlOs3dMyOXEPoVzpKTgj3q4NIcXL/rllVmhLS5NbQXHudW&#10;OflwP1IoCisxVyIsVRCFONcyljsKH4pTo26uyIUpbbzalcrqFcpUD22qrSzy0+6RosbWVWB8lK4+&#10;qO/269qG3fCPyUOpD3jFYGFk/PuN6GNQXS5R1vAPuhtvZGDgA1B2iJcp94aVCQUNvE8uTgHvRbrU&#10;reQY5QELaCS4ANyqqL2TRvEr3XB+5QTGVsfiuebrMQTpFnYYmzC+9IGQHFfdJpvBJ02h0LXzu833&#10;hjA/vah22Ou3C6NrkSCy0geTmOACOlSzkWatxTjn79pJyFg5G9WHEOFnjCq00YkPiyXTxRhXpaWw&#10;r9+rKgR646U90npa4WbV0BKoavEL6Slh5BTzjPYGkLFZ5yL5b5EQNeOHA63zjKMpOfMB2q5rjxMu&#10;OtdeaaVcrdGtSbY4pCyySvxFY9T2yAQKawwzO2xuscWFuiIxUtM54c0ncCOUFaj06mdqG7JkRRbQ&#10;uVhaSnCWc483b5/X0qW1bZouibbYGLfdWbm3Lc8JaEYBbIAOTgnGMkHPfHtR1a9eSZundcW+RYTM&#10;udzfeZiynAEpDWeVOduqRuABjJ370DwOB1/uaYMfp4xS2edPQE/pV+TT2SMs9mD14z0RN0kDLh45&#10;+Sc6j4Ky77MssS7KaVBmKSEBlw+YncA9CKfXH7P9y4ZNurEIGztbpdbXzKScZGR6bYzk/wA6e6f4&#10;eXWLxOFh1JeVwmLYEuR3g4QnHKCCkq6Hf6Yo51dqW6vtTYbV1VcoYPKVOb8yfX0qWDTop6WSmvtt&#10;xxe//KhhkNXG+FrbC/zVW/aE0iq5XLS+rUlUm1zralJCE+ZC2ySE/MhY29jVD3bROruJZXGTALcM&#10;upKCpGMIB2H4711FN1VDsFgttvu7rZhMKLzSV9Mb5x7b/nUPf+PGmtKsNLCm22VgALbRlIz70Vo4&#10;Iqa3ius4qWCIwAt/qPVB/C3gJM0tc2Li7EY8VCeXDlH0vhJBus5Au77RSfMrw08qR/fShidx0h3F&#10;CVQrrHSlQ6KWP61Faw1TIvFoZXAvaUOueVRQrbJovaFrb8qy0EjbdWiu2aW0rGUiOtlISgjJOKiZ&#10;n2ndM2jTx0ytcTmBwVIUCo79OUd96o+To+7TkKddmGUhI8xU6SKE3uGqpk3nRFStfXmQQSaklDQ0&#10;PFkyGoky0NwrgnfamssMGDGt7shAyk+Xyk0JXXji8Fokx7eGwrdLS2iQR65yM0GscPpEMKKoyyU9&#10;cCrF1nrx3WWg9Pafd023DmWpwKM5Ks+IkIKcBHKCnOQTuRkZ9hA0vcL7076QRgswmkTi1Juq1KVZ&#10;GH0hGcc2CfyNbW7irbnVPtTtLSELT2jgK/pUC1Cdt3NLzyvcpV4fLgE9hSelbPN1DqOUwmam2tuo&#10;5+daRnIHbJA75xvtk42oXRT1c73Hf5QbZ9PdD4iJJCXDHsjiBrLTZa+LVGn25AOQTnI/Amia0XW0&#10;agVFkwLnOejPucpf8NZQFZGxUU4B9s5oe4l8PLXpbhvpqfarn+0HrjHU48C4lRSQEkHA3G6iCD0K&#10;cetWLwIakweEtst8xnw221LeCSkc2Vkq379Dn61rvh2Op1Kslpql1g3It14x9iO6LQM1GokZILMa&#10;Qeysy12GFa9R2RiVODtucQXOZZz4i0jZJP549jRpB4vW+7amXbYjbcq2tsKSpCUghw9OvpQfwy4f&#10;jirc5VtnyHBaY6PGS80rC0qztg1Z3/gpb9AWWBDtaYjJRzNeMU4PJvgnuT6mtBV6BDHXEM+qbOt1&#10;vfi/ZW67S6Ci1Lwy/OMe/wDZI2jh5+0Zshn41UlgxiohAzyDA5QP77UUaPnWNQYsz7jQklJbQwvY&#10;qIByT74H5UO27X8rTt8uSnUNpZgQ2w8S5jmGThSQeuKcvost/sTmq7S0zNmNyQ66UkJPJtnHuPvf&#10;Q0fc/Y0iXHX2/t6p9T4zzsqSdpttItg+vCieJOl2I0GRBvKprUOY2thH7IOFFZ2Sk/P329aq3THB&#10;n9gRYrk56P4rLPM+Qo9Dtyn1/wC9XPcLp+0FNuTHVXK3yEoeW2pQSY7g6JSR1/v2qN1Hw11DP1Xb&#10;Z1hbbYgOsHxo8tZw2R0Ixtnc7kdKCVsEdW01EZDncemOVESA1rpiN3e9hj77oYtZhWy3otrIBGSE&#10;gj7pJ7fOjax8MHp9kR8U403cgnxVNrQFIOd8fkPrmqY1p8bwY1A05qu4wUMyAXI5QvBVg5IIPue1&#10;WFYuMcC821zUcy4/CRmmOVooJA5epJ9ay8lFDPIYqg9Ldvcn8k2saJcQPw4JhqHgPCu/EC3XRcSP&#10;8elsthAwErCTnm6de3yNI6w4S6ft0OfcUQW4t0aBPjtpAUMAb59BjP0quNQ8e7yOIcZiG8URlHLT&#10;hBKvDwMk46b+uKgdXcdr7bLxeIktQuMRcYpZUOqnVJI3A7AkDbepo6igpac08DMDj3ta+VM28UXh&#10;3G0dLdU70pCm2dxcRi6KaZkPF5xrnyXD6qznPQHf0HpR1p7UcVq13W0XaehMJgF8uyVZIxg9T133&#10;rlzhLcLpN1auTNXKe5DylDpOwzRBxZev2q9QN2uzRUoiMgF6QTvzE9APrvWeZMxm8MGR7oWxrWut&#10;yr30dc5/EXS0y/263NiHDQtKOYFCnOUb4B/Kq6HHiBDZnx58d1h7lPw7iMEc3p1FKaQuOsbdo5y2&#10;6dcQlK2ylxlBBLnqAT7Ej8KobV9ylz7i4t1LTKAStSMYVz9wR/Ks++vlqpA2mdYWObc+ya4OlcBA&#10;enULqL7Pl4c1dGuM65hS2G14TzjHbJqB1jOiS+IjykcqBDIU0z3ye/8AfrUv9n6DPHD8yAAyyElS&#10;iNuY4qo5OrlQdS3u4uMIec8dSS4vG4TtR50zKGiY+rySfmShpLoABIbuVqXC9t3OIiMlkhHOFu5+&#10;6o4wNvlUpo127x7qYOn1eHLkJCSWyBgZ6k9vWqi0jxVZuUC4uJUgKeBCW1Df6fOtdE8S9YwLo5Ig&#10;wksOrbIOfvhPr7Gqbdep2RPJG0t4v1VWSawc5+D0V56v0fduHN5j3PUC2prSFIkuvc5UVebGCTvS&#10;mstTTrNrSTdLYoJZuMNHIpvolPLy9fXy5+tV7bNY6v4l2qXMujrU9l8iO20+vlOxI6Y6d63vEGfA&#10;kR9OT7rmRMXmM4ychCU4ygn0/nVCTWJHzgRg7SPndRCWQiwF79u//Cj5NxcffUAyG+XbpThr4iS+&#10;2pDPOnbm8uxxRbI03H0stqPOUxMDwT4jwG7Y6k479/zp/C4s6Qh69tNthOxpEb4dwLCSAeYFOD8z&#10;5tvY0dfXxU9O6R+A2178+/rbqrRJiFgD++6jb5r+TdbcmDHgtRFkgOOp3UUjOwz6n+lNtB3NmTqi&#10;B+0oyJbTbyVcxTskZ6n5VXXF3i+xG1FJhtQhFYStRU6DlKgVE7Y36YFWDwWUmdafj47C3I745nXH&#10;U4OOwFJT1zKt+xl/fp/wponFxO48I44yuSE34zItyMW1OMpQhDZwnIG42O//AHpjpLgbDvWiJN+V&#10;cg68Eqc5l45QBnahHXfGuI1qVrTb9tU9bXEFPxAGzKu2fb37YpSTfbvaNNP2aDLK7JM3XybkA9Rn&#10;0P8AferM8ENZNZx3Ft7Ztz/dUK6kD9sjMFc9al4Zfsfi9aJcpb0mBOdQ4AnI5T4gSU7H5b+9dIcT&#10;NPsxbDAgOxU+E4G+deRzcgVg/TO31FFWvuFNou/BSI9AfSi/xWUuNTEnmXzjG3yJNc2nWmuNUXif&#10;Cv00uuQEJSEhtKAQNxkADbqaikgkoonCpaC02IPa35o3Q1IfFsktiyLuIul71rSHbbVp9tcWKyAs&#10;eU8p9SB+VB8zhVMtNvbVInh6SCUupxjGCAf5/hVoadvmpGo8W5RXI5cSkMtsp5kg5OMkg7+vp0of&#10;1ai8v6iDtwfQyrkyY7eTzZHUnvQIag0zBxfhxt29rKdzYWuJ3gt7eqleH/CSx6qsD7DuWH3RyCST&#10;ujpv88mtJHAO5Wq/u23S19RKjeAC469jyHp/D1og0ra3Jmg7mllRS4Ekpx1zimvC3TsqJLYfbuT7&#10;iXgQpAcIBP0/StNWCZjoPBNgRn5fcgsEbZXuLjgFDn7Pu+ldFzP21fw+7BkFuPDKgSpWcZz1PUn2&#10;ocg6kmafgu3NtLj8xR8gQCSVEjG3fftVj6u4api3B+7XuS2lAc5vAQNkp7Z/nVi6LtGh7vbFOWyV&#10;GUuOAQgEFRVjYY65Pp714nJqzpNTZM0Fzg+1zjj3/DqhERlZUGfItwqjsv2tdVWWXDZ1LYXokDI5&#10;pSULDiB2ISRgj1/LPQ9A3m/3Dirw/ZitrShy8AIhrXseUjPMR1G2/wBajL5qnR1xtdwg64Yi2xaI&#10;owy6QCQU9E4/i6YA3qjuEt9viJ0GbGkSDCs6iGPFJUgJwRjHpivRq7WjIGF7iQeQOw6Ed1dqZnyO&#10;jdIc8ptxZ01qXS+uE2iKkuRbe00ZC0KwFcw5lfPy4qVXxJ1q1Lsui4d1EKJd3m2g4pH75KVbr5VH&#10;61Nqul613xNhMzVhuNdHFIDqUnClJSTg+mwP4VaY4TM2jiBZHrjFRIab5vAkpR9xW2M1Lp762s8W&#10;SRoa3cNovkD1+VleGqOi2mZl2niyqG18WZ3A3i3eLO1EXe3Ay0lxxxzlWVFsLzn25qsHTn2tf8Z6&#10;0bs0i1KhxVpU0FKWCoOgEnPttgd6oL7TdluegeOMq5Q5CpSbqwlTJWkFTagOXl27eQY+VVTYE3K0&#10;z3WJyX2pQAcQXUlKyTvzeu/rREySRt2NdYAm4RyHwKgCS3K+jtiuWoEz3WVW5N2s/MVNOhwcyDn3&#10;6gdqV1BP1VYX/EsFiizn38ZQ49yEfXHauR+Gv2odX6StUiAptNzQ3lKA6cKT2G9Gug/tP3yBMXNv&#10;UKTJefX5lgANtp7AClpjFAzbdw9ebex7dkwQNa4iO36okuuh+KHEG/y3L3Fi2dlRAQlKudBA6AYP&#10;5miDhjpdzSWqZVo1eExPiWwIb6V4bex1AV2Vg9KsvRvHLT2tG220yG0PH7yFnBBo1u+mrPq+3+HK&#10;aakp+8nmAOD2I9DRD6Eyos+N4cR36+hUT53RjZMywPbohqXw9LMdX7P1JKZSpOAl1YcBH13/ADpv&#10;oDiZardPOj5MpP7XiJ6K2Dieyk/0qJj8G4DVwmTrg7IX4ZJi8zqiGh7DND2pdDWl63oltxi1cvEI&#10;RIQMOqAGM5G+Om1UdTqGaBTmsY22wfVBJuDa9gVBOI2xEOfuAt0sr6nQIN5aCHlJXg8wye9NrXpe&#10;FbIclnAeQ8oqPPv161yupvWkR/8A8tvc5akJIHiqK04+R+VWfwN4gXue3Js+pnP/ADRglTbqxy+M&#10;2ehHy6Vb07WqfWY2VBhIabgEjGffuqTKd00Bkhfdo6Jpd9Gx9P6jkDn8UFPiAf6d+4qF4g8XLfw8&#10;0q/dJJRlscraDsVr7J/v3q3dS6Wj6iU5LjuYmIBSSDsfY187PtYaqXcdeyLKrnTEtf7hTZ+74v8A&#10;ET+n0rzyq0+r06vfTgbqV4JaTktcT/Sef0QapYGHhRWkdaXDiHqy/wB4ukpcm4SFI5cq+6g82yfQ&#10;DA29qL4cRkXhKDyKCMlXMNht/vXOujNXt6N1a1MWrlhOfuXwnsk9/ocH8auezi+asuEc222SH4tw&#10;WG2paI6zHbSVAFZXjGBjc9dvpW0oA50YjYEyF422HIVOcWtJN644vos9ibL7rhRHIa7rPUD8dz86&#10;6s4E/ZqsvC1TFxuLbc69JAKDy5bjn/l9Ve//AHoq0P8AZ/01om/NXyMmQ/eAlXiSHnAQpSvvEDG3&#10;fHz71ZzNuU+sEjat5RUXgN3S8qEMu8uK5p+27xb/AMPaNZ0jAWpM26gOSFJ25WATtn/mUPwSfWvn&#10;85FKs742O5rqf7cVrkI4tc7mTH+BZ8H2Tg5/+tzVzHIb8QFKaA105fUFnQKtO8l9gn+m/EuDBYbb&#10;KltDfl32/s16nN2eOl7VCiw3Ama8kSJDiDuAR5EfQHP/ALh6V6hJp3Sne3gpn0hrPK45X2w1vfmH&#10;J1wjyUqRzNjlWM/Q054d65tls0/FakuJQlKvCU4Nwk5xknt1FUdxJ4ySnLsmDPtDSQG0tmUwvmCk&#10;nv0yPl29ac8LeHcDVaZs39puh1f+Uz4pCUkd8DfPvUUWoz/SXGnG83tnHqjL3kNLWrrBd+in4cMr&#10;D5fPk5DkEeuab6p8X9no8FtTi/EScJGfeqy0Fw+uDenFrVcnmbw0tacKWFoODt8sjuN6KLO5qWAy&#10;hu6TmJQ5SpD6WuUjHZQ7ke2M4rZU9VLM1viRlu4X6Y9D1uoQTfhTj1yiXDw0R5rTUnHI4gEc4Sdi&#10;CO1QKNJQbfqFhLM150pSFtNLdKi2fUHqAd9vah2JoSBdtXovU1hCLi6jl508wSpIPQDPTJ/T0qC4&#10;i6Uuml9fWrUNslSFtjDawtwrAT3Sc9R0Iz6n2qjqFVLSxmokg3gEcG5sTzZLwEecUtRXLR9qZuwZ&#10;Zft7LiUvp5yHACQAR6742quJlkVqXT0u986WmXeZwNpOChOfXptRnxVsyuIOiI4jvjx2XEvrbbXl&#10;KikHykdxnB+grni8cRpGm9JvtRGHZLKhyKYbVnB9cf8AegOs1BZIfEBLCLj3I5+RU8by0Y6qTbXq&#10;GLdfAsz7kh1I5g2ojzD59z9arjiXcb9dGpMe7xi3NAIHOOxpLh9x3u8JooTaEquEdwrZe5xujOSk&#10;jHpkf9qLdQXe5cb7hDfYYbtDzaeV4uecEg9P9/TtWVbSyS0zHNkLiDe1uR2TGtDxtacqk9NcM5Ns&#10;jrnvKCkA+fm9O+1F2q+CUC4WMXK13BXxSkcwaRuDRDqbU0bTcafYpFvXKmKHInwehVUyl6W9Z4hV&#10;HFvZDYBbxv0qvI5tEwzSXuenbopN7NhByR0XNN14TSn4H7ScaJkIwPDOxUah06DcuGpLdb5za4vN&#10;gIC9in5evSuj5tytpkNxi+FuNnm+tA+sdNvXWbGu/wAUloMu5QEfeBG9AWamJNzd1nZt7fqqXixN&#10;aQ3n7v8AlGsK2RbZpVUG6F67MtEACYrnAA7b/wC9MGrBbbZJjp8JFpjSRzpQMYx12FTVqeVrVi3Q&#10;GWPCKlAPPbYPqo0f674V2qRGtbDkrxn2FJ86VDfbHUdj0rtC0qqrJHyROO5uQf6STyD8kY02jdVE&#10;hh8wGDbF+xVUN8NmIhfutu8O9NpWC600nzBJPtmjO6cNnL7Gt8Gw2oCTIUAtTv3UZHc+1Rtxvcvh&#10;FqNDFmLT8SYwFOMOgqCFgkAg596tvg/xQaehzUXOzSTcY6gR8O1zlYI2IGc0c02lE1T9HqZfM362&#10;LjnofVQtDoS+J1iQc4XP+rODV/4f3nx7rHH75shkxTzoVjGR067invDmyaWuFkmPaifXEUMpLXMU&#10;gkdMjvXVUuyXbVj8x64tkqdT/wAGwpGPBSf9Xucb/wB5F9V8BdOzGWXmYTzkhpYElDbqgFepOPx2&#10;rTH4eLpi9jPL0ufx/H2ViFzCS14te3CpKwcWdN6f05qGyRrCpxamVtxJDLaQg5BAKj1GCc7dfpVA&#10;3b9rXfVEI2uelvwUFBChuc9c/hV2cTNMQrM3Kg6Xtsly5BzwS2hlzoQdzn6Vz1Dbn6VvpXPQ7FkI&#10;cwtDqcH3obqrZoZWxvAs0ACwxlPrdlK8MDebH2Vn8BrTI0JqR/VUu6xkMW19YXDJ860EYJB9cnIH&#10;fFWr9pP7Q9q4n6bh2DT01LkZ0h2YFIKVJ5SORPXB3yT8hXP+q9KR1Znx5wcjrHiKSTuM0EvRW21N&#10;PRvFCVOeH4h2BNSiqEFKYWnbu59UAqHygljm2Uj4MBEhwvrSSz5s/KoY3oXFMzwVJdaUvOelSmod&#10;PQ7YluO4px5Eg/vFoPmSKlrFw5hWaxSvgSqey7508w8yPYmqcMb5wXObc+yI0cErG7fnyohGn51y&#10;cQIckOulASggfc9qWsPCe/XS/s+M0ZDScuOo3B5R12qwdN6Xfg2NpuK34UkHJWpI+uT/ALUf2KDI&#10;gKTIEgMOlJSvlPY9cHtWjGlwGFp3ndbI/fbgrSyU9IYQ7ed6oPVD7ib6LdHiyInwigWyzkKBxkHI&#10;9qnLXo2731wShGflCRhKlLSRV1xLVY4k1yZICX5ThypasEn+8AUSW6/tLfbh2yK2XlZ5UpwCfeqr&#10;NIjDS2R+ChYjG0tIuqw0TwomW/4qNcLIzIYkf5bqyMtn13HY70bOcDrM0608paYiRnnba8qVfQUx&#10;1txIk6UkuxriVRpDe5aJHNvuMVXr3HL45p5bLb7xTnl261M2LT6c7LXKdGzadjSBdW/E0dp7Tr6X&#10;IzaXlJ+6SQcfL0oV1iliVcoHhRW21mShXOnqd89qqe58Yp8ham//AJfKQcnJOc9qLuFkCPrW5mdc&#10;ry4iHb0+O5zHlyQD37Dr/e9MdURMdtii+eB/eytMha1+RlXJb5pUQmLCDvIrK0ITkj1JrMv7RkKw&#10;6iiKVDKC2oNIjFG6z0JPp3qlr9x6naLu18Y0y2l6E6+Q3JlNErSnoSEkjvnGe2MigO/3vx3mZbjv&#10;jOuguIVnJz3OfnQWt1J1QGeDcEH8EC1KPxi3wgustTcRrdfYT1xm2dD/AIj+eVBHiJGNh/ftQnqb&#10;V54h6JVpqx6ckQbiy+hSpKVpBDPNk79ckZGK5ytvE+7QZCG30/ENHrhO+K6G4RvrbVI1OqW4lp2N&#10;yqZxjOPb8fxqGSv+iASlpLTybZz/AHUbQKaQOaMEZN+qqzjbdIdxuNvjML8RdvimOW8fdX0Jz67Y&#10;x6D3qpDZrlIDLk4AQ0EHwyMpNdFX6ZKstsvc+46fZmNyEqcYdBGckZyrI2x1yM5qrEatly2PAk2T&#10;wWFbgnGP0rQWo2OE0gti+fVF3ubg3yByq81JYo0t9L7SEsIKfup6UNSFyG4SoKWFDKs8yMjHyq6U&#10;yYN0T4MWyOSHUjBKACAaUcsUC2whKm2l6MU9SEGmwso3Rbw47Qb3KrQHaL3uL3Vb2K/3CFp6THW8&#10;8gODlLnOcgf3mo7Rs+/wrr8Wm4OmC31C19as5mNYL06mPFQpC3DukpIqTvmirRb7X55PgMjqQQKe&#10;+NkkDhC4WV0yOczHCELhxectIkIaCpL5TkDAP8qrZfGbUEq8KT4SUKUTyoKfu+gq04nDu13RsuRJ&#10;yCknlSokdaYu8A1fHKeaeHPjPOe9WKWhggaQx275psT3A4uVFR+I9/ENt2RGZecA8rYzkikWeJVz&#10;uDG1lQpRVjynf9KMbPw9VCuDLD7SnHHMpSsDKRuKOomjbTpyOZMspDvRQ5dgd6gdI9kj2hnlAuD0&#10;PdXDK5p8wsgHTz8+/wAptpy1PIbWQlQ6Jya6bt8Nmy22MiZICZbLSUhShylQxt069evzqqLXxCt1&#10;oWY8eIX/AEWlHerHs1/Rq62JVLiOtuMnlKupUOu30rcfCrqXx/OPO8XHYW5Wy+GKmJ85jdye34Kx&#10;uDsyVz3O5Rp37MjxG+UuJHKFAdQB36UnxW19ddWapZRbDIjT3GmorCOjaipR82PmagNIcRLL/h+b&#10;p9y3u/H/ABQMaWRgcgxnP1BFRV01/a7ZNuD8ycHLhAIS0lr76SBlIT75Ir0uaWKlmM9TYdr27fet&#10;bPBHS10lZVMDSMN3WyLDPr639bLomPwqvd3sUGLf48F66pSELuIVlRSNwMbdKHbNpmboXiK7YX2i&#10;9Z34ClOTEDlQkKyACPXKSPqKDJvGHWGo9AWK/vyfBlqxyoiJKR/1K9zj5e1EektbzW9MXqffpAlO&#10;SkEJafX5yrHlCc+/YVh9Xp3VFGap8lsY/GywVRQ1hozWzPaWm9mi4yT09FQlv4g3PRvFpu13B9DF&#10;qmPBJTvlKicI79ckDp3rr2bxVXEgR2LjGTGUUDluTTo5BjB5gO3y6V81/tSIm3PijbEtNLbadbPM&#10;7gjv69qd2biDqG9T3tN3S+SLjHDfOkPqB5SBj9P19azdLq8dHCYnM3O5AH5oY6WnMbWVLbkXI+aP&#10;uK86dx31zfrpa1IvzlvV4SnGc8pbSNggEkdidtic461Yk/Tqnvs3ylo/4eR8NhJ6cpqo+Awm6fvt&#10;2lRZKWHmcuLY5gEykHJKR3B2xkdNs5Bwb+4132NF4DXG42looaU3zBkp5Tz53GPmPxoaHmVz5CM2&#10;OFXmka9n8vC520JLncOrU7dJEhEu4JQRzzBz7DGO46H9TQ9qfiE5qqxpuDDAbuni87q0ABKQPTff&#10;oDg1CP6zZ1Tb2WnlLQtQHOj1oUvepU6Xu0VtqOrwVkBxJVyhXtt+NY3TZ598kVTfcSSB+ipU1W4l&#10;zJF0FwHcVqq9IXIU34SUYXy7En3ot1dxXsli/aWm7dbHTed0mUEp5UEjqSd8+wHbqDVefZ8u8f46&#10;63Vnl6HKEKBCTt6VSerdcTYfEu+TxzFC3jhGNiAMDGKLve5lMWU585vzypJpHtaNnJRPZ75rXQ9z&#10;huxb4GozTvOEK3Die6F77jA/Q9RRbqDWNuviFzv2Kty6zH0DmaHkGMAqJ+h7VWLGsouoLd40pSY7&#10;3NsFbH5VdXC7X8LVN2tGnYliU2Gscz60pAOO23Ync96oUniyHZI0Nt6dUtNLN5muwAr6RqqNpDhA&#10;pTPIy4IxUUbDl2rhsahk3G4COsqWmY8txeDnmydh8utfQq66Z0607ETf2EOQsedpSQpCtu6e9V3p&#10;jh9w9a44Sb4bcxHsrbQDDKmuVvxBjK+Xt0O3v71p62hdVQsZcY7/AIqhUG78C6AuAvARWtXLld56&#10;FQott8rKSkgFeAdx17iiC2aQft2sZrbk5LUJoBMiU2RhIOMgZ77ivcUeND6X79p6xxRBtcmSFJWj&#10;yq5U8uCPnyCq7slyut+j3eI++6W5CkqWoHHMQRj/AO5FeXsgbVzsp5G5aSD2Ofw6rPuPiTMaRwVZ&#10;vGfS2l9ARGV2++pivvNrUgB3bKcZIP1GPrVOz5kW46btyIN9XLvcQq8IsqK3F56HAB6nHX0NScnh&#10;mL/h11l+QG0hHiEleB2GT86zYuG/+From4wkZdGRyujKf1rejT4PF3MaB/wtZFURtsC3IUbo3Rl/&#10;1gtu0SLhJhyH1EyJcpxRdKc7jfffPrRBfuC2m9CXSVFTdVyrrHa50JbWFKKj93AHc5pS5W66Xe5L&#10;lLlGNIBBCY6ikJx6b1FwdJzWL6q7Lk+O+U8hU95gRsen0H95qA0Mj5bbhtOPVMmqpH4bgfio5+2x&#10;dYXi3W1xwquTakh1J6n2Irri0acl6X0kxAt0YOSloGEDAzVEcGdA+HxATc3UqeSCXFuEdVE7n8a6&#10;FZ1u4/rYQIQClto+8rHKN+hqZtMdHo5JYAXv4A657Kkf5TPJkoc0Xw0uF6fkG6WAJlrBSkuJCu53&#10;5u3ag+BonU2htVO2CZBXMt8p7kaITs2VdBn06/hXSWktY3Nm/viXEZMVpOy28lSvrnt8qdcQOIlk&#10;Ta1+FhN2UQWhy7hQPXPSmGkkmpmVTHFsrehFr9x81DJJLKWuAsQqJuelL7pV0QlPKRC5g94ZVkYG&#10;+Pyqur1ajfLsbrACW5DxS08Mfw9M/QGrqi3CZqRu6zJ7qXkJAZVkjYYA+WTzVXd1sz+mrmXmklUd&#10;ZyQOmK1EJhrWmnqRdpHB6JauJ0TN8XuQpCboO4aOgwp0aSJCHcK5FjIQo9Onb+dFNx4TLvemmLu6&#10;hKrotvKns4SnA6Y/vpQ9LutxvdvREbeHwwT5eQb564rzmptUxbEYXxkh1sJKfCaQCoJ9zjPesPqG&#10;ljTqh+/DXW2dQD+n4KrGQ+Lxb4U3wusNxj6alSkW9yShaVcoGwUfb8Kq6FdbrL07MkRVtRno0hTh&#10;QQf9Wdt9iMj8K654bvKl8Lm40FtPxSY4RlI+4cdT7965ATBVaNVzIq+YMqkKRyE9fMcZrU6sxxp4&#10;mNfYltrjpwiVG18jJGtNijPhTAa1OmRGukz4+6SMuL8dWSlGwwAenWlY8mwcNbBe2EuJhSYrjjqH&#10;FjJyCSO24GPyo34Z8Poyr0qT4qoT5a5vFxy5H+nfr1zQ1xL4LydaQLm6zKZeDTim9k7LSnp+grzn&#10;VtOino4mNG7w3XJAy62Tfri91BVytETYv6m845/uuYZPFG8cUNKXG43JlLsgSkuLcAwAlOycD/pw&#10;Kv3gdq9F9tjWlYsBpoPJw5KJHlHc4x8z1ol1Dwn03YOHjFtnWxFvffa8NEiOnAUvG2fn6GgDhvwR&#10;1Lwnkv6svN4iR7epIRHjZV4jhP3djsCQccozVqF7A2WqjjLtgz0xzm/B9fsUGxj4i+9zwr/1rwcR&#10;pXTMe42UOzJUNXiEJWOc+pSexp1oLjlbZFsXC1Opu3zIrJcCnzu4kdSPf1FDdu+0BcWbmm1mxuzr&#10;c4AElpWVjPscAjf1oSf4U3HWnGdqTKjrgWN9AUjPcDOUj0JJ/AVfpa2GpqDX6Q83LQ1zDe1+mPzV&#10;OONzwXX8rQmN/wBPq41a8avkNsKbjLBjpfGyUpORkfPJq09Q23SaYkS6ybM0ZcdPw8hXhhRbTncE&#10;9wCSaIFaAY0k+o2Z9tCl4QGs7Zxgn8qrSZpKTLut3gNXBb12kL53GkKBTgjbAPTYY/GhWsVTqall&#10;hqmXe4gG2Rfpt7m/RXYpQBtbx2VEcQLfYLBxXguWpaDarg4kONNb8hJxt7E4/Orhv+gI1nYhuqab&#10;+DdQCG07q9Sd/wC96pPi3wyk6UvDchtpxh9sBTiNwpO+xH8jXS32fJB15wtfXJeMy7pK2VuPkKUk&#10;jBA9hjH41doxNNQbWkiRrTg846EI+W7YRK0kmyqfiRw4Gj7dDu1slKjynklxTTZx2zn9aidCcftc&#10;afQkqkJmxmti26NyPnXUN24fI1RAQ4+nmUygtrR9MHb++1Ubrfggp2JMl2FQa+GJ8SOn+MjrjuDX&#10;QSy0uwvBG8XHfgX/ADUmnahHUf8AT1XPf9VYmjvtU2q+huPeojkGQohOVbtqNW8+01fmo1whoS40&#10;E/dHUp7Yr57TXVxWXI0pgtvpJCSRgg/1q7eDPHy7aPYjQdQIXJtxIQ1ISMlI/wCb+taBtSKloZOb&#10;jGeoKuVumtLD4QXQUhESBcXC3yl1bZBQegNVBxJkSInEHSN0aeMNhMsRllBwFhY2BHcZAz8xV7Ro&#10;9m1ohu4w3UKcWkBSkHqPQj61DcWuF8HVem/hWk+BLZKXWX0DHhrScg0ejhtRTRtYMncLHk9/7ITR&#10;1EdEDDI3lB1z4gXXhrrNKbihT1kuHKW30p2bV0IP6/WuIPtXvsHi9f3ovKpqS6Htj15kg5/OvoJp&#10;LWFp1nCkaXuSWjeo7XhusuD74xjmGexrkL7Rn2StZS9SxjpuMLyJA8JRLqWylI+6pRUQOm23oKzt&#10;VHK+MBp3MJv/ANp6hJqUYqICGttI37x3C5CsNoe1Zq6222MkuLkyUNJRy55iVAdPrX1dZjK09p6F&#10;pthIYgwmkoQ0hIAwBt0qkfs5fZCb4V3+PqvU8xEy5R05jRYwy20sjqpfRRG+w275q+ry+h2Wp4kk&#10;H+I7kmtRorDEbFvPVZhlM+BpL8HsoxiH4jm+yR1NPFZx4bCcY+8s9BS0WIQx4z58JrrjoTVacS+L&#10;kbT7KoVvAelkYCEdB7k1qXvsngYuqp+2Lw/tmsbFDkRp7TF+h5SnxDtIQd+TIBIwdx8zXz6WjwHy&#10;hYweYpxXYGsb1Kmvrm3B4uyFnbJ2A9BXPeqNBSptydkW1nxm3VlfhoxzIUeuB6VmdQgLj4rR7oZM&#10;9rn7WjKArnbjIusl5EkusKIDfOkg8oGBtXqM4vDrURcUgWiW4MZy0wVj8QK9QHxZW4/JVnQPJvZd&#10;1680TdfhWZDknlZcOA7nI9hk9KNODun2G4QclS3C+0oOJDLhSSB1xg1a8my2Vnh98AXvGjKc8Nzx&#10;l8xTvucn033qu9H6GgR9Yhlqav4YAkYVgGsrFBVUcjIQBIDYkXsQT+KPCmdl4HurE14h7Qtott8s&#10;NzmNtPPBLzBWp1CwoE83KckbgdPX1rHCXixZ4NsuS9SXBbEtclSkGZzBK0qPlDYOw37DHXpUNGtL&#10;t0usuxrvjrrDThMdCikpA/0nyn1PpQn8IZ9zuOnr5a35LbaPCS5GaKglQPlUCPyNaoVbmVTZGEBv&#10;A7A2zwfmE4s2A3Vzca5Myx6PYuUCSI3K6lQcb2WkHfY+mNvrUXwm1UjWlvBkXZVyePlWh1eeXsdq&#10;pi9ag4gSzB0PqKzyZcdeVRpDXKStCcjzYzuAd8+o23oZ09FuEXUCGrFcHrExHm/DvzFLGWF82FBT&#10;ZwDg7EEURlld9NE5cQ3tnm32cJhdcBdNXvhzqDTMgytPTw7EfWfiYy05KQRsU/p61WGp9H2+FcYc&#10;yIEl5YUmQnOUk5/XNXi5E1lD0qgxLnDu01KQoOyGPDS4OuCEnr7g+m1cq6S4gztd8QkWR5P7OkB9&#10;1uSlwbBwE5SnBx1yKqV8NLSvYwNN3nF829ugzypacxtdZ/VVLxdnTdOXosW22vGW8orS60jKB+FD&#10;Fn1TfLdKSzOuL9oeWrxObPLke1dlX22NWsPxrizHcfYVyIdO/MjGQfw7etUxr7Sdu1LdoiX2kKQk&#10;hsONpJxnfsKzhi8EONyLnhOkgsfEBtfoqkuMi6v3VqcJrj7C1+SVy5yr51aDmr7nHtsYS21T+Vv7&#10;zSOgx3qV1HwdZi6JWqPLWliOPEQjHRQqcsDNk0zYo5n8ofcaGPLkrPoK6pom1Tdsx9f33VllCdpv&#10;gKnRYX7g+5LZCkh5RUMjH0FFcbhPd7hZUTlqUhSlAeEr0ot0FbJ+qb68h23fCWtlwqaU6nlUofKr&#10;QvsxNhXGMh9ttgEJS0Djn9KDs0CDwi9xJ+5Rt0yAsJvcrmTVz944XXyG/bnCplbeCVpyjm7g071N&#10;xWvtztUPlS3CdcTkuJyo/TPSuiL/AKYsmt7JJhTGEpKyHEbeZKu2Kp7ifoaLaxbXORbLTQ8NKUj7&#10;2/p+FI+mrKGJzaeQtiPNj8spY4qml3COQhh7JHg7Y5uoWETbwlyW465yoed3wO3X9a640zBi6Wtj&#10;CYcESJD3Klx1AAA91H0FAnCHTLU61xLdMZQxyISppQOMg59Kt6E7C0nAdZluhQTsFqAyd9q3/wAP&#10;UBETZAzng4v9n7KmMDg0Nbkm3uVvatbWSTqZ6wsvoXdmWkuvMoGSgHpk9B8uvT1p2vUNtt7shuQ8&#10;htzmyrnIFU5omGxZdXX65wGipy4PqkKWtfOtRJOBv2HYCk+MvFWxJ0NfYsG6Rm9RMp8At8371DhK&#10;f4fkcg/WtKaiWmhL6qzXZNvToPU2UdVRvpHhsnVTeotU2Cfq6Nb8NNuvJKi4pSQEjpg47nOwOOlV&#10;vxi4K6Z1xClptrkY3eOS8t0nJTtkBRHQHH6muRtWcVb5aOe2BoSTLHKuQEHnbHchXb59d6sDhZYR&#10;qJpxpm5LaakYS+tpzJWT15t9/r61mJKv+INMRjDi7jv8kxkb6lwZENxVVPsqbaWOVQQscoST0zUn&#10;bLXHe0q3b1oV4ynytDhHQb10FeeCekuH02yXu635E+zF8NzYToBXgg4UAk8xwcZGOmarvjbM02xO&#10;aa0M6yqAfMVNAkJPtnfr67/lWUkpmwNPiEA3AtcXKFObIxz3yusB0UJLsFttcdmZNGUFISCobZoh&#10;s8GPMipcgttrbI6poChXaXdoKrdKcDrfUc/VJrOmbrM0xcnopdLaFjIPb5iibNSZHIIjYCyswV4d&#10;I3y+Q4ujp9CrTnzrccdVgN46VB3m7X2KXCiMEsJG7ilYqVtzEzUchlTMnmcWsJTyjoc0/wCI+hbr&#10;boJtkiV+/kI8mMAn2qSWR5YXRygjkAdVonbbG3yVNTdTXhyQT46ikHcoOwpe33bUH7RbuNuvHgPM&#10;bjJ6euxGD3pe2afkaOugZvDCi2oDmGc8yD3FHTnBy33JlVxhIcYjvJ5kqScA/TvVSmrJJ90ZHnCj&#10;pv8AqAWkecdEGXhF01TPXdLnP+OecwhWABgAbAAV626fYaWUsrCCv+HpTa4WN3T94cil5TiVJCk5&#10;6CpHR9hXP1GwrxDyt+bA7+1UotRvP4UoG7v6qKOYRy+EW5Ue/pa1z3eZ98+OhWPDBAz9KIrZa7XE&#10;kMsthTSgMj0+tO7FrS0WLWKvj7ImckywS04ACUhW+Adv5VdH2hF6K1FoezXPS8FuPefFTzNssBtz&#10;w+U8wUBtseX+XWjNI2eojfKA1pHQ3SOmc1+G8rnfUduaROebCQpKzzn3zT+DB0/OtnhSGVtSW0kI&#10;P9KhliW2oOvMOnJwcg1ZnATTNs1pxFjQLggrjFtSlIORuMde/rWX+i1lJPtsNrza54z+CGudJTyX&#10;6OUVoiy2q4Wh7x4PhrjnzSVown8al75xHtumYkaO8FMRcEBLY2UO+auLifo206S0iu32eSl4vyFI&#10;KNiUoBz2+XX5+1UPN07AvVtkCUtPxTRIQhR7e1EowWOFLPkW+WFcY+Eu8J4ubXSrHGax6xkNWtbD&#10;pZGN1AhJwelNdfXi36hY+DgtJYQwQfEAAyMdKGbQLDYC45JSllxGcKPTNI3DinYLXALseN4zqlEF&#10;ITk/Oi7GtrWOfuuxwtx2VsGOYE9EvpvUlz0wytu32r4hWSS44MZ+pFEcy633V8F2NNhMxo7oxzZG&#10;1VPdftCtsR/DYilo56FJ9fah7UvGy53BppmC6sFQxhs4xV5sbWx+DY7ThW2CIN8MHCsCHpswL+qM&#10;mV4S290Pp+Wak1z2ZEd6BLntzH3CQhO3yqqtMXjWk1SOWF8QkHm5nAST3xR9C0ZqK+hD7sJMJ1Jy&#10;FJOd/XpQKPTSwvDnYPHKhjo2AOBPKZm7xo4btK4y4zjSy54uwHfFSqdbyW0tsLCAsZ5SCckYx1Ht&#10;TuJwxuV5eDUrmedScqKNiBRKngnGhR2rk44kstbqJXk1KykdFGQ05tZXoYGRNs3Bsg+78RrvCjFb&#10;EJKnk4Kdsjt36joenf0rd3iBqC+MgG0teG6EhZSglYHffbP4d6O48bTc6MpxAS6hvYlIyMip3Rr9&#10;qnxnlsMthLJweZI3qvDKXs+jPku5vNlDubKPDkfkcoQ03bZDTgMSCHEuJGQ4nHKrrVu6KfelLaYl&#10;qZYKD4ZDZHXGN6C7pryKzBdRCikOpXyAJHcHegm1SNRKnSVx0PHxVc/NnlHNnrRakrp9New07S5v&#10;UD8FZgq/4a8GnyDzZdI6zs9l0daRcHHkMurIQnJAwTuTv9apGbqTR81iYY//ABEhsFbigM822Tv3&#10;/wC9OJdq1Pq21fDz2lyHiOUOOqyEj1FD9q+zrcmZHmc5PG8hSOqs9BWmrtRn1GQSkWaBgH8VerNR&#10;+nEeKSQO6zA+0Xa4ttbt7cmQxEa8qG/CJx+FLDi3DvDyXi7LdlbBslteAPTpgd6n3/sxW/TqGVz2&#10;VIcdPPzr6Y9qKGNPaOskhiI6/HSU8o2I2BGxOPpQ6olDmBlU4EDi/dCJ5/EaGudgcZQNfJ6NX8kt&#10;yIZDyMJ5OXfH1qGXwW/bjzdyjMKjJJIwfvJ61dXPb2kyFWS2O3SLFI+IfjI50p6cwz3wN9v1o31l&#10;rnSumbDalxUIU7IBWkIwUjGMZI69c59qBVElLTSury/gAW79Md0JnliDt7zdUVYOFF1sUqHKaUHB&#10;HVzcjidlexwQcVZPEe8xNT6bjRI8BLKkFJkx1Hyq2APsT16ijDS2tGLm5O/aTUNxptpJS61jkwUg&#10;4V6H39qpniZpyfYHvjnIspqLcFuKYKAfKc55R9CMVak1BkdMJWN559FMJWQxk2QzxH4GW2I5ab3p&#10;vkajS0kusE/5a9j07d8j1FVprThHO1C03/wzZcb/AIwfpVv2W/OTocRox5TrCCUqSskHHt+FSt00&#10;yhFztzducnMW55X/ABC5AUAk5zgE9qCO1IOkbMIrkYvfuqcmT4rfRAnBPhxM4eaZuz06G4WH8hCh&#10;uCe1V1ftDXS7y1zTbHEMglOUoOOvf8q7/wBP6e07qPhfOtEC5NyHWkFpbyFha23QArzHvjI/KjTQ&#10;PC+0q4bsskMz/GZ5lOkAhwnfPy9K2UVCyeVr9oJLb3vx6JX1BJb6L5LXThVJYeakMxXi4hYX4fKc&#10;bV0r9ldD1w1CGJlrMYx0AB1X8XfPTrvjb0q2ta6IVa73IYZjMoQVcyErH3U/j86Z2N2VB1RGiw47&#10;bR5PM6nv/f8AOh8vhGZjJYzcH5XRQ001wXZB+xK8b7uFantkJlwAJUVKTzYBx2/Gg2M66/PUxztn&#10;mwEDm3OTii3i/anrQwq5S45U/wCHzJcJwDuMjfvUVoWz29WlZN6vbZS0scwVnPKM4yPrS1teynrG&#10;xONsEqhUyOgcGFTHEr7PLtq0eLq9yuXFwBSPC3x1OD9K5+tFzXbzJbLZSon0xX0Cs9rt2t7HbWU3&#10;Vc6Ohvl5lL59jtgn1xXP3HXgdbNCXu3zYLubU8vlfaUcqSrO2PY5xWP1vSpmuNbT5YbZBz74Qd4J&#10;O4coI0FcpnwS2gUhhZ+8pO4Hpn8a1uch1pwhxZSDnB5ev5UQyeINogynYUG2Hw4rRysAbqxk5z/f&#10;WluEepbdr7WbdpucBDSZBV4KjuCRvj22BP0ohpX0Sl8Ml15JMEm/KJReHG0OkJygNnwYUkD4gLdd&#10;zkq7bf8AanbkyO2UtNOB95WyW0ZyatjjPwhstkeWmMVNPyGCtrCuih7/AN9aoKw6IvjEz9oxEu/F&#10;RV9HsqQrB6b0dkrGU9UaItG+11O2SPeGgK7NEvPWK1KDrBjOvdPF7HGalNWSLRaLfG8KZ8HclELW&#10;+0rlVgDfcYO5ND7FsunFDRj5myE2h+Dk5bG+Up7+x3Fczat07qV24B5SJEpKleEhQJUSCcDAqGeu&#10;qYGN8SPB4KgfVOY/bsXcGj4E2dZXFxJuVuJ5vGV589wffrUPedPvxWGZNylNqUy8lKidgUnv+YpX&#10;g09etOcIW3ru4h2RHa/jIBCR2KvUDaql4u8TmZsJtliY18alxBLTbgUogZyF8p6bjY+1WdSlLKHx&#10;ozseALtJ/Afh6LTVVKRSOnY4MLeQeT6W7rpG58MYsC0c8B4rXKSFKRzZCjsfl0FAlzYGFRbgkIWt&#10;ZQnNFejTcrvw90/cnVhpUiMh3AVnlBSkgfmaEtS2O5ap1Bb7ZbsOScrcUsnAAG2fxIodp9TJUzyv&#10;8MtAAsf9V846rOxS/wD1DdQdlt7lmv8A8OtQ+DXlQUroKuDSEq0x2LhcHEttx0oHM4RseXOSCPpV&#10;bTLY+iVJsV1QGLnHA2CgcgjIINesLUuQ2/ZVPrbSsHmGdlCtxC76fC0NtvbkX+8FUauJ1I/cz6jl&#10;0DwsQza+HheZRzOPBbwQOqiroP0FVReuC0p5iffVBr4yMsvFJOyiCFYz7jmH1FXHwxtrtq0WlLyv&#10;3iAoJWodAM4oPa4lJ1FbZWn40CTNmOFSHnSkBCcnuc1FWClDWMqD57Gw797e2Fdo6j6O4uYebfZ1&#10;TmXY2+IXDBDdtkfASnAlaC1jIIOSk+gPShjhPZJNjnzrTfDyEEBKVKyFE9SM/KpnRFoHDm/rTLkl&#10;mDIbyEunKUKz2P8AfaibXgVGTGlW9iNKlynAht1z/wBJOCef3Gw/Gsi6Nszm1DRZ8dg5p5I9uc/Y&#10;uqdpkuzN1FcSYkRQS/OQkWmA143Kv/1F9gPlj8/nXIzmp3te6km3q9lx5EN1bFvjJUS0wgZA5fcn&#10;cnvt2AA694lMHU+jYzKwhKi4gLwcDH8X5A0Lad4G6cgaIVIZ5Uy3VeKXVL5hkncAdMYrOarQV9S6&#10;rjpBdrgCM2JJtcfICwVVsT/DIA59FCaWsMi8aWVfYLTTfwTCkqbUndzlwT8tqNdDcZdLa2jxWoEl&#10;lcwDdlR5Vg98Z6/Sq24iSr3w+0feLdZpR5JbCuTyZICsg432O53+VU/9n+yC56rjx1LUw6ptRQ4n&#10;YpIweo6dDTPhiN1EJHRwFtQAGvB/qLeLdOOvdEIYHeBIXDIV1cQLoq0amnzectOuFJBbcICQQMfX&#10;agjTNl1DD147qCLcFYkLC1LdysKwnoQe3tUbxps9403f3o8yQ7Kju/vWnVHPNnt9KsHhU9/iLSsF&#10;lxQYdQrkXnYkj+orI6fSPl1eZlUS0l5dtJuRY39senyQqij3y7ZPdFevoidQWsSHoDS5QRyg7E7n&#10;sSKrjgE0rhnxLuNlur6GmLoyH4+DhPMCcp/A/lVqXF9mNNTDkeItCGxylGCFDpv+FD3GLh9D1tZY&#10;U5h5VsuMDLjLrSvPkp6ZHVJr06KknjqZKkDi2SeR3sEdZelc4SnyO4V3S7glq3LVBaS+pQI8p71X&#10;OmIT0HUbsOeqOuQ+DIcQlfTJ9DVH8GftHv23Ulwsuo30txWgQhbmebmBwRVzmIi7y39SMIJy2MPZ&#10;35B7+hFGX0lNqc8dRK7aIgSM2F/+FIKGIhxkNsXB9UN8ZdCae1tJWhgNM3FlJHO2QFfX1rnXUOkd&#10;R6OiutvR1ToPTmbHMUD5V0DoaxMXNqZeY7a3Gn1kpUonJ996m51tVItzjXgh1/pyL7+1eeV9ZXuZ&#10;9J0+AHOc4I9PX2UNLqc9OzafM0fvC5Y4ccXrtoi6I/Z09xUVKudyM4eYK9R7f7V2fw140WriZakG&#10;E+j4o5Co7my0kbHaqjsPB7SEqNOhzraGb7IUpYeAwoZ3BChtttmq71Two1RwXuytRaVlKfbb8y0q&#10;82fXI7/StNQV8rYxM0eU8+ncEHgor9IpdQF+HdLrojVmlIcrUjMhpxEC+sjnZeb2Use/qKkdNa4d&#10;tl0Rb9XBpiY95WXk/wCWsemT0Nch3b7QkvWV4scNhT7WqfFAXNWlLbbIAOQnclWcYwR+NdIaaj3L&#10;iBouULnD+KnspPhSdgHFAbEdxvRFrzFumiuSc9wfSw69iFUmhljIsbt69x7eit24tM/BSG0ICkEc&#10;yKq9TwC1SZoSgNnPhnbGPWluDvE0KU5p3VZEK+xSUJbfwkuIBwFD16VPa801bI9pnynlqUuavkaT&#10;nYEjt+GaP0dV4oEkeR27H/lVKuERgiTHr3VC8T+NReK7ZaVbjZbw6J+VVAwtDskuyFl1SjlS1nOa&#10;vQcN7GlwJAQpalY+6OtPBwvtXi+EhtLi8Z8qRVvxXyu2geZDP5QG4uFlzBxPsiZFqL0IZWNspzVY&#10;cPtK3e/aqZhKdKEZBWR6ZrsDiToBFts7vK0EoUcgYxjaqa4UWkta5UhIwpPMSfkoUXhovEie5/IC&#10;80rdXlpdShhH1Xut8l0ZonS8TSNrbjojpWrlGSTXqMWrO4ttBAJ2FeoCKOoPDV6qKin6lR+tNbIs&#10;WjURfBZfhTF48ZLmVtK+9uMex3z86qCPxBuEyUE2eGrnZWB8QseUirO4so0zqeZcbdHQqFcYx5UO&#10;BJHmHUEemcjf6VUOn9WRbTLXaJbjLUpnCc5ACkk7GsPUTQwTPqHncLAC34faq7QWNPmwugeE+mYe&#10;r7dKN3lrhXtSipDkRzwyn3HY0ZwrtaOHcJ92fMbkTm1ci1POAOPkdDv12Nc6ztfy9DyY8p7nYhJW&#10;FIlN+bAPy6ilL3qh/WsBMp5BctqXCr9ohJ2B7knYVPp9bA1j5I4wJBfJ/Ej07qBgdtN+pVtyOMWm&#10;9U63iTH2JTTENpSG3AypfKonzKUEZwk8o36etGFz4ZWTXLGVxUoRIX4rkhgpSXk9gcYO/vVA8NNH&#10;XHUN5vX+GLxCcS20hK1SAXEqKgcDynbGOuas3RF7vWhLexaZEaVcA1lpamsEAjbI5lbDPv8AKtHT&#10;SuqYrVIu13UDk9fX7AEx5AfwpzTSLhwyvMzS8Way9ZFtePBElRLrOSQtGc7gHof+YDtXPWqJNk0s&#10;ZN3jrQqUhxclx9pWOZRJUTt7n86r37T0rW0piHfJS5EJqK8ttDRJQ8htRPLlSdlbbH0Joe4XXay3&#10;nTL9puj/ADXF9JS2haz0PoKzOoVO/bB4Zbtva5yAbW9l0D2ucYy35roV6/xuIFqtt7C3pEEtBSgl&#10;e61dts7/AO1JWzilaGb4m1Mw2mnVIK0qexkmq4s8a68PIEKPCHMyh3nSyVfu1juMdjTLi4LbrGXB&#10;vFpZes09lH/Ekjlztt02J9x7VDJOwNu7nBt37okXOjYCQpTVvG27R73JsE6C0Ysl3CHWTsE/LHWp&#10;q6cdrLahCYRaPinmwElS8J5T9aqWy6Y/aioLhuYelvLHKl9eVAn03oz4lcJJlvscWZbVpvMtKuSU&#10;yjHMjYbj8ehqIVhezdH6c/cufNKWXjOEST/tEwm2JHhQnYk7lwgJA5T9elCNwvF11FNjXK53Fb8l&#10;sc7UVvon323Joc0Joe4SNR/CX+xz2rS4MJlBpXh8238Q9s1c9qsUS2NOKYZQ+2jKG3lHPMBkAg1R&#10;kM5O+c3aTx2Sta+Vt5D19kJ6C1DqGHf5ky5SCqC43hpK1ZKT2omi3U63uj8GXN8R2MnmbAG4PyH9&#10;4qCiRFuPuF0EkHPh5xjetXLKxObkTG2vh0JVjxQcEqHuPerUjGQMa0m7exPKtvEVI4NOR+qva1ON&#10;WbT8Z96+JZmNeVKitIzvgjB60P8AGDiFIsn7MHxbcqNKKQ5yKG3ucHcVzffNWTn4YhCR4yWHORK3&#10;VFRG/beom0T7nLmqbuZU/EQByEHIR+NO/itRHH4NM3axvDgSTxkFJ/EHAbacWt16ro3WetHLLcba&#10;3pi5plR5TJ8ZgHmS2rqlW/rk5B9Biqx0/oefxBeui2pQizmXCXnH9ys75JzUm7ptprSy7janRKDW&#10;FOoBHME98YqPev8AZo0Fz4GafiloKlAApJHv79aGyaqa+bfKbAci569roO6sfM60+Se55XrboK2W&#10;ud8TdZLK1NcyXWs5SsEdtqAOEmtIGkdZXHS6JCU/EP8AOgrTktjsfnimcnXk5/UkfwY7syzuNqbe&#10;5BlSF5679R1qHl6NQL5ctS/EcnjMBDSkJyQfWrQkcSxrTnJFr3T6WbZI0MbtAzz+as3VWnviNToe&#10;bU6tlY8d0vLJ5jzDJBPc/wAqccer7oe5p0+1pNLabgA4mWI7SkJSkcvKF5G68k7jPffpSWhdftf4&#10;LFrvpYclqScSEpwFDbB3Ox27UGXJqDCiSRGb2KiUOq3IBorVxU7qWQxAefI7tt0zlG6qipmRvnZj&#10;fm1+EyZbua5KBbYnivHG47fOpubYp85TSlx0okNjlWketMNI6ne09KEqUn/hVY3HUY6Yo4vXHjTs&#10;6AREgH9ocwHilsJ6dST7+lYmeEy0jHMePEBze/HRB208D6UEOAd1H6Jtw81InRGpAzORzgjnRzDP&#10;KemKgtfccZM7iZHkTmSYMUhPhJGMjff570/GkXtXIbvDEr94dwE7gUaWTgVZOIF9tMK6SfhHXUEr&#10;WhQClkdgfxqfTHSVbWtYblhsOmb/AJHhMiMrwCw4ZwVX/EPXWn9TphvROYLRtzKTy4Se341ePCKZ&#10;b9UcMI1ug8sucyFIITuUnmyPkOXaqP4+/Z5e4X6nRDt8pUy0SWA8ypwjnQeYhSDjrjYg+9Vzwr4g&#10;6v4Iakl3WBCRcIShyORHVFPOnPUEZwfpWpoHywam6epPmNw4fmrUFa9tX48gz1V4cVdHGPFQ58P4&#10;dwaeKeXorlwc/MdKCdOTXNOSnH3Gj4yMYR3PypO78YNU8U7p+01WcwkOK8REdrK1KOMbHHTHpR79&#10;nDS8PilxL/Zuo0rjOR21Oqiry2pRGAE46482aqV0AqK/xaUeYkAXwOy6umjnqTO3HCBdWBi5uRZz&#10;bRYlh0KUvYY9acwtRT1qbQ2+Hk82DlI6Z6UafbB4fDh1qqNCsuWrbNZS5kqJDS+ZQI9hhII981Hc&#10;DNK2iUEOSprb6oygot5B51dd/b1qrXU9eZ2QRkh5Nsce6nAlqZGBvLvkFX+vNYzIV1Zgsxw0pQCi&#10;XUYzk7Y/CrF0nYrtpxca9NNOx5bgHnQOXINFnGDhjE1uhqVAWgyYR8UkK3UnqofkMfKkLBrB682t&#10;u1vkcsBOysYUv0J/Cqut0s9LOylkmvaxuOD/AMKtrED6aYRuduxdPXNVfEWGWhuMiQ8tWVqz5wRu&#10;R7n0qnNS62hiS05DirV/9sztg1b8WBb1tftBbJbbbcCngRsQB3pTUulNN6iNu8BlgOuqwtTKQlLi&#10;Rv0/nSUpqqpj5wQ3YbWPJHcKGmo31EAqC4Xbgd7KqbDYI2slpBtynFrHNypSDjNNZXD7TTs6VBVH&#10;LUpnZaSMH3q9FXDTumGHDbSgutfullvAJI6j+/Sqycsrlw1XOujhHiyyVcgOyR2H4AVpYJJG+EIZ&#10;LtJz2A/5WjbSMJjLMg8/8+6G3uCmmjb0TXmPDaKepTTTTvBPTN71FHiw3Al4qykHv+NWot6Lera3&#10;YVPIjPKy4FFY5jjty1JcPOEt1j6ihXFam1RULyXWzuRVSfVq36Y+KnZujBAvbjuqNRC9kpdCy7Ab&#10;X7Ke05wWfh+Ky1Fb5GkYC+XrtQBqVFwtl0kwFPtxHk5wlYGfmPWuyYcRMJsJQnmPLuo1SPFuBYr0&#10;ZCpLDJloSeVJSCqtnDRVVSwmEi7Rc3RGlpZ60lsXRUTpyx6oZdkXCPNYfSvyltxBKT6dDmoX/wAP&#10;9ZT5KIz13ddgc4U7HKsBac7j670e3CaxpXTuYyCy+4rlCU7D60daZtcO72oSnJC2ZPghWeehLaz+&#10;a6mLLuYLuziySSis8wuPmHOUPcY12q48PoVh0vbG4szCS7ICAgNJBHl2+8Tg+nzoD0nw7YsVpRKu&#10;clbPiY5l8xSFE+9TsrSk6EzJ5Jr0qMXTyEryeU/kfn/WiLWekHdX8NVsQI6W5baUPFKldSk7jHvT&#10;Y64VDJJjGGuDbjHNvsVOGka1kjnDIFx6pDT1t0o64WUutrcSMnKgT86bztYWqyuuMRIgeXzEJVjY&#10;74yDVSPaZvkG6WpEuG402tQSlCARzAKGR+f4V2DY+GNgu18tUhMdCFMRiksKRk8x5cFXuAD+NAhX&#10;ahqrxBQ+Ujn2P6Ko10k7D4LbbeSnuj9H2/UWiRNL5jTC34mRjDZx/F7UPcFrOviNeUyZtwQg294f&#10;8HHTy8ysbKUck427Y/IYsa58M5kZ5ssjmiunlW2CUhI9cenf8aH9JcHzw94rjUbMgogSYpS4wTgh&#10;ZUCT+SfzrZSU00T4CWbgLB5vb5/IptXtDGujfe/3Kb40zrai5WPScmOkC5hzLy05SEpABSO+TzjB&#10;9vXFcxa44cnS2t50S326TKjvIDrBQ2pe3ff5g7emK691FrGyovTk+dCceYis8jcrweZKlHcpSfoK&#10;kLm5H1BAgybWyl9p0py52CD3yPpUlZpsepGQSPBucWGQOLfb1QtrieVy5ZNUar4f8JZrkPSinGSV&#10;8sxw4S3zdVqT1UB6H67U04Hr0tqp15nVqGEqQgNxG5B/dFJT5gD/AKtu/tXXF+0sJ+nJVqLaCzLZ&#10;U04T2BGP51xverFadGv3BmIrn+FeLSj1GR1GehOdqz2p0btPfAXAPYwYDun9lMyPxTb5qF1CzDtW&#10;q5tltDh/Y7UnCHE7+Xry5743H0o5vH2jbbB1bp226khMC1suBK30AlQWUgBwjGwHQgeue1VdYjKk&#10;X1Lio6kMOZUlJ6qOen4VBcUbBIvWooDD8B6CVryhbrZSFpHTHr0rC0VdUU73PYCGvdf0sMgZ6KHc&#10;7wjcXJKvviVrGx3nUNni6KitXFYcS6+9BQFN4OQU5HX1PpUzr/Wduc0jNszMVca4J8Mj4hvlOOZI&#10;PL67EjPtVZaMdlcOm4kuFHZlLRhBQvI5kk+vanepuI7upeI9nVc7aIkWLhooCitRKlA5Ow+X1rR1&#10;GpiSmkfus55ALQMfap/FIAY7qgm3aVuFwvsyGzOkRUTEfvGWXSgOf9QB3HzrqPgHLvmkNCmwOoU6&#10;Ibay1IcJIIKiQn6ZwPYU8tnD+yamvMW4W5tDEiMoeKEnAWjGwI7dat6HaYsZhEVLQKSnBUBtRrQd&#10;CrKUzSTS5Is0jix6/bypmeBTtc143O6Li3Uurb3H1jcJFzKJja3uVXID+7A6AfTt/tTJnVr0vXen&#10;zaklMRuQgzFLAAWgrGU79Pu9ferw46jTvDHSc0Liock3BavA5UAqDnXmz7f3npXPGkrFctdtzJtp&#10;cEb4dKhgKxzEDOAfXBH40CmfX0NU3TzJ4mNxtzcZ59eUwV0gZ9HDsKxvtEcS9Oahv1i0oXG1BkfF&#10;ynubKUqIIS3gd+h36ZFH3DHRulLto9x6e629bUqIQ28rlbTynHQ+p3H0rjn/AAw7edb2iHylp2VM&#10;ZZ5/QrUEk/nX0PsnDW3weHsW0PsJCWmUAqIx5k9FfiM0U0sT6vXTVbmNIA4PfgD2tlC2uc95upzT&#10;mlbZAsJjwUpYjgHlKDjbrmubtVaavcu5Xe4Fx+fY7U44QXXMqIT1UPXAyKv7h2+2p+4RHJJcRGXy&#10;hPQAco2/v1oC478cdF6L0zerGmQ0/dHGlRzAj4LgK0/xAfdGCDk/rtWnroaV9MyZ7gzw72txcdLd&#10;cjsrN/CeHc2XFV/10b5dZkhlhMdL4DaUBWSABjJPcmrm+yVoBuZfpVxkSVOyIqEqaSrHl5wcn57E&#10;fU1H6I+y2uVp1653OSpt8oUpDYOAkgZ6fl9Kxwo1uOHF7W7GT8S86nw3WAcFQztj0Irzh8z9Iq6e&#10;XUmXa47r9Rnm3oq8k0hc0PVy6f4jWLUWo9R27WrcaK9AkrbY+IGELaBwCCf4tt8eu1SOk/2Jd/jh&#10;BYT+zudRaXjqkdxUvw70/b9fPXibd7Clh6UsbvoBK0kDfbv/ALVL2fhE3pq6Ptw3lm2LH/y6jnkJ&#10;O+D6VtaWnqpzFU2a9pJ81rPtfF79LK5SSBjwZOFVOs+H0e4IdVAUphZ3KAryqPvQ3pthm3v/AAly&#10;YCVtggEp6b5q9rlpdNodW8UqcZBOFdvrttVXXL4PUt3mRtmH2fMlR2PSjlXPTQztbFg9ij88lOyR&#10;klOcj8VE64hy7ppW4RIeWre8gjkRkcwx1/Ht7VSln+zlJeeZlOLcU68rdtQ711fw6v8AGu7rWlnb&#10;fzrQhRcec+6RnG3zzRK5w/kQb/EbaSymztIKsq3PN2Ht6/Sgmp0MVe41j7kusHW/H5KtWSRV7vEn&#10;uH/igy0PytO6ehWRTaWW4zSQlR3BSBsB9KhbH8SjU7tzhXH4WVFaDaE4B5s74IPXfFSmudTxZLrk&#10;NgJS8w4pOEnJwNt/TtQfwb0tL1lqq53Jyb4TERfJ4R35vn7bUMqS6TTnw6WbnIa7jI6/IqrUuYYw&#10;xnAQpxO1Tc4etIl2lL/fKUlDzmOVPKDjp6AVYkd1l8Q7u2UuISAV+HuFDHSkOOWi0TtPOzENJaU0&#10;cpHcgbGgLhhr1qLEZs8lGEqPKFE96q6JXVlHDEa0WdfzE/j7H80QqWbqaMuGOF0xK1Pfr7pRCLXG&#10;aiolgNtKKvNg9z/fSluB+hLrpKLcWr4GnZS5KnEPNHIUggYzkdcg/lQND1TMssmAgqJaaUFND+Ee&#10;oP02q97dqSNMtKJjagoqTnlHXOOleoPpYamWKtP1mggfO1/wWWDNspYTkIF46Qn37ZbfhmuYmUAt&#10;WeUBPKo7n0yB+VVZp68TU6jXCSFurThCG0nI7dPrVlSNQTNby0R5EZLUZpxSgB3xkDP99qGJCmLD&#10;q83SBGwWDyuMrTy5Rgbgdj1NZfUdHjo9S/irXHe8BpHQAZutTHRtpv5cn+Y4fL/lOhd5BkG2XWK9&#10;b1kFSPESeVQ7FJ6H5UH6avM13Wt0tSLgoQoJQ4x5soSojfA/vqav6bBt3EfS4ShSQVpCm3UjzNq9&#10;f7965g1Bo2TpDipaYl2dWiPJWlbjsdRHOAo4z360JrI6lkmx/mjfkOGLdgf3lNbVlwMUo46eyt2+&#10;aGmaxtr7omobdOAFlPMkpwcgD543qg+Eb/8Agfi8m3yGlOIQ89FLqE5TkE7/AP1au3iXxDToyClm&#10;2KUpx4FOycJScZz+YppwJg2nUVtkOyGG3bimQXFOkZJyc5z9TVh8lEzVRT0rrS2Bdcm3S2O/dODw&#10;5srb4sMdkY8VdF6e1jZXZ095DDkdpSkvBQHIOua55sukL/c4iXIDzkeId21pBTzDsr8q6c1dpWHe&#10;GkR3lthtQCHEOEYUKlZOl2k2gR2AllsI5QUgDtVLU/hp2oaj9NIDSzm1/P79rBZ2NhZIJHjCqHh1&#10;w3vl/dkft+X48TlASts8q1ex9qJJuhm7VLdZhqW+iOlOEOuZ27Deo/RWqb9YG50EQ/iI7LyktSXl&#10;8u2euw3pzD1a2xDuVxmyWnHkn/iED7oxuBg79KCnWtBiJpZC4SvBDjm4A7E49rKWZwll3G9lyr9o&#10;PRTelr1Bv8ctsLlultxhAAIPXmOPfINXdwJ1eiXw6kQpCvGU0hYT5t0jfAx8qqLXlln8Upbt6jNu&#10;G1mQFJKjjyc2/L6bZq+eElj03aIBagTGkuyWUgo5tyd/7Ionoz6eWndEBuaLgXPfrn8FoIz4lLYj&#10;da4/RN+DTi7DolaZCXCynKhzDOMknFMIr9zu+pEPx1KjxlOEKUoblO+w/LerFsUJdvYctUtpCIKl&#10;q5XcbKGelYes7UC9RwyoOMFWB7bUF0fT5zFTsmqC3aTdnBuT+A6LPwwtBG53HRa26G1ZZy3ylMhb&#10;h3yN/pTvUsm23qG7DdbLaVoIUFJ33rMdDKdVqDx/d4BCe2cD+VL8QbeyG48lnGOh5a9AjErDJGdu&#10;37883Uhg2yC5wVwr9oHg5H0vOXd7ZzchPUE4So981d32TdU6plaWYhy3oxjJIQ1nZeN/vUT630yx&#10;qiwyYbqQrnQQK5z4duq0EnUkR+8PRZkRavhWEE5xjII+p70LktSSXaMHj9Fp/GBg83Rde6t4C2XU&#10;6599dnLTqRTQSxIDhCWOUZSAkds9c7nPyqndScYJyrMmyahVHiyIS/DU8y5zeIobeXODvXHt74/c&#10;TLbPkMQ9TXBDTylIkFKyVJGd8Zzyn3GCKELo1fry9Enw5D0h1tXiK8RZJUe5Oep+dW4KUyuMjRs3&#10;DOT7390PlnbJCWSncPw9F3XbLHctQRoz7cpUeHnmA5vOr0JNWDYGTZkHmcU66f4ic1Q32aNdzdQ2&#10;dVuuj/hz2Dyls5zjtV5rS9Fwoq5096mhpWUkwljJuOOVRNNDOA4j5JlxAfVdLY6lacgJzmufNLsm&#10;06/K07cySdvp/Suh71yyoDx6jkqi/h/A1ywex5sV6Fp5dLE8u6tXjnxTE2Gqp5Gj6sjfxXSEe7lU&#10;do8h+6N847V6o+COaCwT3QD+VerGGaRpsHL2VsUJaCWpNyzR4OorrMuDaH3XZDi1kDOCT/v+Vcvf&#10;aG4cM61uK7jZFqiPNnlKkHGfTNdVamuyIs6VIkNhhRdKlNntVT3C/wAJ3U8jDJMGQjcAbBVZasZ4&#10;Jijp3NFjm/X9+qz1JK/bI1w6/cT09lzbC1rf0xmNJXdz4xUdvlUtSsq9snqa6n4JXh53Q8jT19i/&#10;s+MwwpDT60keK2UkHqOvTPUd8VyhxL4aXCw64b1MiSHbcuQCtKF4WlIOwI712jfdVO3DhbaLhYYM&#10;h4KaKgsw1nblxknlxn5fjU0cbGuMgwbZHe6JC1ztPBQ5w+Y0np/UriGJlxaYWjkLsN1xtYB9OTBP&#10;09Kue23Cy2aGlmHfPjWQOVhD6j4iFf6VEgL/AB6VVHA6O7xBtcYKj/DX22ulWeUcriPkR3Bx17dK&#10;u86d08Gnjc2GWpqBzKWtIBGO+9XtJoaiBvikt28juL8i9+h/5URaXSGy5b+1xxinWPSULT9wtEV2&#10;ZNVzmUlZKQ2knOEkAg5I61UnDW5aelWuDcJdsdYlsuAGWEeTGe6vT2o4+2JoeBfNf2NNikP3CZJi&#10;lMhorU4hhAPkO/3c5Xtn+HPffHCy7QdDWefpe9QkrdYynxOTKVgjP477isT8U1c9LK6pazxNrtvP&#10;T81zfEicJCPL7KdumrLLc5gZZlIkR20glQVkA/OhK4astzzz0VktrZUcc6j+NDOovGtjxQi3iPAk&#10;uZadQCk4+dMotnhhC5LrJcdbXlOO9UBUioka1zNpPS+Pkp3zF7wy9lLtpds+rYU6Awh4RSHEqOSn&#10;5VdNr4qTbguQU2+I38YAlbaASoEfxZPX8KprSEwy5cvxU8scDYY3FG9thFtTE2Gy47CSvlW82klC&#10;Dt1/GjbTBHeNp56IwzwdljYnsr+1BqJ7SelITj6WZKXcJwoZ5D6gbVA2W4Qrxo+bHt7aFPJzjIAw&#10;ev5UBXu5yr7HajPyCtlg+QjP9aVsVsmvOqRBW4hZAC1oGdh67VLXUbq9oBcQALWv6J9RSGSO4OUU&#10;ad4dv60vYjFSmMDLikDfl/Sk9V8NE2KTJsEV5a07OKSv7x3z1+dW3ovXdj0dpDxVoS/dx5FtIADi&#10;1e/oKq3XOurhf70q4yISIzqR4SG2VZ8mepJ6mr0WmRSUzGPdud19B+qrQ0z6w+G42A6qg71p6JNv&#10;idPBC2bgXOYBP3jihriMu58KIEhDjJll10BAX97B2/v61ZetbtboF8tl9ZU2qfDVlwO7c6cfdNac&#10;XNTweJWnUMC2+FMKWy2vY8mDnOevfHShEdPDTvlia69ulsW9D37qRsEcBe1hu4fZ/wAqudHz5y7A&#10;5cI8mQ0lwfvmOYgH5irA0bw3u2pkc0e2rU1JR5XXG8DeldEcFr3e+HsufapsQMxeclgglTnKOZQH&#10;p8ql7X9o682mNHiRrdGaEFISXVBSufHb2/veqcGnMgmMlWS1h+rbN0AfTiV4LuiNdbXrSmn9At6W&#10;vlrFru8dhJYdcaCEq5eq0K2z7p679KprTuptPLgxmFKSAl0BQWMZBO5J+tSPGriE/wAXrZBkriIZ&#10;+FyohO5JPfJ/QVWcXhJqi4WZV8YssxVoaBWZKEbFI6kDqR8qJ1movZU7adoIaMHbm3sPsVttQ6lI&#10;2turF4mQdNFyMxECW5chanAlk55Qe+R0Bz+tWFwd0RpZWiLqubAcmvthZWtxhSgfLsArGMeua5tF&#10;ziu6isUKM8kTHn22kqJON1Ab/jXbl80hfOFOkFv2wMzojzRDgdZKlNrIxkYPTp1z0onS2qXuqAzg&#10;ZFr8j9UR8Zk7s84wuK9Yx7dJt7j1slc7SHCEJB2x2qvW4shpxRdSQk9DVsae0u5a7e7Mk21XwSHF&#10;Hw3MFRT64Pf50D3WUm/6oW1b4xjxXFhKGuUDHqdqx8sb43Z69EJqGFpG7BPRWBwT1T+zm37e8sK8&#10;Q/u0qPSi/iw7MtdlauUZ51iTHUFpcYUUKB65BFQlv4RixPQJy5HKCAo79KKNcvKuumHorKfEUU8g&#10;PbNSQVPhB8Dha2fW6tRS7IXQyYTj7OMrUnFSbJl32NNvUVoBpM+SfGCT6Aq9NulDX2i9LK4f6skJ&#10;QlCYUtAdDQSE8vY7e53+tXdwI402fhtwnjWabbFsXCIlSQUhPhukkkK5s9+9UBxm1VI4sXqXc3i2&#10;hKeVtCG+gSkHAz333ol41PDTMbDJukOTjjuL8/JVTK4RBnZJaZ4kslyAiDCSFxQc+KkYVnAx64qz&#10;dGaH1Pq/UT3EGwxmmpcF5K0tpJSl3lSAUbbnKdj86T4dfZ1gP2TT92ekgOSVI52mycqSoHY10jZr&#10;QjhJbw1bCh23Or5nI7hIKSRuUnt8jU1LRVuoziWqcWxNzi172wfb71K1s9VL5uqpvipdzxc0dNXc&#10;rHJtU5MNbQZkgl3nweUpXgbZO222K4x0Rpa8WbV8ZlmY/GddWOZxKyOY+/rXdnGjjlYrhp5bUSOU&#10;3BsqSgOKGyiCMbdRXMmk4q5F2emyVAA/cV0wfUfnVLXdYY0MEc3iECxIFr5/FSVUrS2MA2c3m3uj&#10;/wCBuOgJKVuXZySZhHioWvIUNgc/Qjf5VpNBVqFUaztp5pHm+Q9/Sha8Wu7S50N5Dzk9JTyJOOic&#10;9Nq9pYz4F6kuthwLYUc7Zx7VjaqXeA7Nrgi/Nv3cqm2pE8hFjYW559UaXXVUa322RY5TYExYKD6D&#10;bc5+VaSdMSbKzb3ISy+QkeKkE83Taoe3Ws6huU29PkOqbOMehAqyNH2yVemkTA4VsrQVIQDjpnb8&#10;sVstEjhqw+N7stBt3t6rS0EMFU18UhsGjCrx+3R49tfcfWW5HiFaUrO6jnpQ3dNSNiey2t0pGOXY&#10;4FTOrJVwTMfhz2x8Tz8yPDH8PbH6UBydKXO9aihR/hHS0VBTigMbZ9elCfElLnU8TbNFuAfv9VC5&#10;8skXhMBLR2UHqe4OL1GhxDzrpGPCVzE8p9jXfnBV1Vy0Ra1SgjxVx0LcX03Kcnb61zVf+HdhtV0s&#10;6oSN1Hw5KFAjlOcb56Gj64aj1JGjItFkghLawG0vq3CUgYAxW9+DaVtRUyeM4bbWycXujWg6ZLXP&#10;liDwBjk49/kuh7hqi22uP4sh9DSOmVKGD/eaoPjBebaSqRDKXZDmfDCT7bVKQI8xnRzzGq1tvyU+&#10;YrR5BkHbHpVMXS8OaluEkW5BlJgOFI8PfOwyNvwrvieqr9IMsdPbY7DSDc+vyS1rJ9HfI2B174BH&#10;Xuo6zynL7eWYV6VkpzyApwN8b4+lWDfrIu3MR/2VKecaaaCnG0qyFH0x7fyqEsVsTerk1LmtiI81&#10;9xCjgqP9/rVoIiIYtyk4S4VjqN96B/DWntna+umeQ9wtk9lFpEQe188rruPcqs//ABKgxoCENJLp&#10;GylPHGD6CvaelandnvTWH3XbY6Qv4JocyeXG56bUHXjRLkq+ripSrmcdWpKR7ntV18OVytO21cOS&#10;jLKSG1+XzDAHfoRQ4ak+snlhlBe8A2aMA/2Q+OpNRNIyXJHA4Vi3E2qRw+av8iDgxG/EBWjzAj+d&#10;S/CzU7NynWyZcGFwX5qQGkPAAKwNhn15d8exqspnEJ7UMb/DDMVAhy3AyuRzbBCVA4xj2xnPTtne&#10;rfmuWy0sWtE2OHGm1JPjHHkV2UPQ7/nRfSJY4az6XE/Z5Ggg8XJyD7dCqpm8Nr9ptcWVyLbQtvOA&#10;dupqs+JyZUu6WRi3SAp9x4B2KMEKZ/iJHtgb+9TOtNSS9PaZZlQEpklTrTRKj91K1BPN9M5+lD0t&#10;hvh/bpWopjipstwc7hJGcdkp9AOwFejVkjJmmFxsBYk9hz872QIC5wpXiFpWBf8ASbtvnthqJyAr&#10;CVcvQdNu1MbZrCBppi02CGwZEyQ2Q2hvGEpSnJUo+m499xVd8P8AiVdddcYrizdH3GLEqLmLAWkB&#10;OQoZKu+evfFVHxp1pL4c8cn52nVNp+GCOZlactkFHmRt2IPbvWVrdfhjgFZTAWL9hPWwOSB7cKvJ&#10;M1jdx72Vp37j1d4mpLhpgQT8U09yOSkHytoPmGx3zggfnVU660felwJN0iW1TtscWXnnlHYKJ3Jz&#10;7kn61J6Taka5vKtSPlEZ25PpS+B90Db9ACKvHjVCkt8JX4lrQhLaQ2p8g4IaSQVY/AZ9s1nZKSXU&#10;6SorqiRxDWnaPTkf3Vux8DcD9b8Fyzar3BsSID82U18Uy4lQaO2cGra1xqay8R9MwWGowblMOpdS&#10;rb92R1weu/p+e1c56pszd1vCA0wuQ4nlS2lCcnJ36DvVmaK0nc7U/HdurD8SEvAWhxJB5c9aBafU&#10;PjpHU7MteBfHH6KaEtYwNdlEkvTriYrEqGkvtsnKkIGckf3+VaaH0Q1rjUzOo1P8oizwVRkJGVFG&#10;PIfTIx+NW/Dh262S4rFvQHI62wpwbnB6ZH4j+96m9AaOtydTXW5xWPhhLKCtrlwFFOcLx9f1rTad&#10;pbZpI7gOaHZ9xwR3Vx0bC0SPHlHP5I8gaYZQ22+0Sy6WwklO2R1pybQqFFdKHVLUoE5VuamFNfue&#10;RHl2wPagXifxOgcLLGxNuQddDroZShlHMtaiCcDoOgPUivUpXRU7DLIbAclCic3XPHHPhFqO/wBq&#10;lXy8XcFiKpSmmHPustE/0xn1xU3c+H+nuG/DFuTp2YI82SloeOHQoyMjc99wCTt/SoXjPxJn8ZdL&#10;twbCHYdvUsLeSsDneIOyMJJwO/vgVKaPvmk7Bw0a07OQhF9bZ8MRXGz4hczssH0Ox9q8zb9DbWTv&#10;i4c24e4nnrb3/eFC0fzL2+ap/RtpvcriXp6Mq0LbKnw61LdaPheUFR39Riu47wxP/wAMKbLiWnig&#10;JLie2epof4TsIvdgjvSIyEOMKKArHUp25vniibXlwftunZDjLfiqAAIzjbO9arRqGOipnzNcSJM+&#10;2FYibaTnqgtvTLka2mVbJhbecBW44Vc3Mcbkn12HX0rivhJw4mcWONUtE51TjEaYqTNcdOVKws4T&#10;9SPwB9q7K4p6rjaK4OXaVGdTHdahlLZ6HmUMJ+uSK5t+xNDu8nXd2u4ZW5AdZUl6Qo9XeZKh8zjm&#10;/GhOsNin1Glpdt28m3qf2T6LqyV0kzW24Vo/aDj6i0Hp+IxYHFIiv8yJK+UKLYIxnPYnPeuddFW9&#10;hImTHJiUXNlfM22tQ3IwRn2J2rpT7RWpbqzOXaiyg29xtLhWQSpRH8Pp6fjVaaE4Fp10hq9ZSwpR&#10;Ow64B/r+lY7WC/VtbkpoAZCwW2nFvb04PqqtQ508m88q1OEnFO8R4Uhd7gNtQGGQtuU0vKiBnPMD&#10;+tWLwi4pxOJcafKZZWy22+ppKXRglPUH65qDa4ZRrboiRalFbhWyUFZ2UfL60CfZ6jzbCm9W8/uU&#10;Je50qI9QAcfhW/hdXUFRS0khu1zTfi9wMD2CUOIe1h6rpVUFhznSpAKFDcHoaorinwXF0avV5gS3&#10;rbJZYUtksHCeZKScKHcE1YOkteMz5Mm3SpDZnRl8iwP4vQiiC8OsSrW+0T5VpIVv2Io3PBS6lFuI&#10;BIvY9QeFORcLjvQOqnrrGSySYl6jp2WkkFXvn0NX3oPUd11jA/Zs58JebHKohOFntmuSDqqPpKfd&#10;HkrQuZBddbbzkBwBXl/Sr24W6vTfbRG1TDSVONHmcaScZI6jH1xWD0bVGVZdTSA3bg9LhWIJBN5b&#10;5Cb3rhRO0RqW7SZshU1mSStp9f8ApO+MdsUtw5tsa3xBLTKEdx1zmWlGeYpz0OP73os4icRWNb2X&#10;/g47jRaSdnOvMR0olhaSsbOimlFDaHvBSUkbK5iNh8+1auPSqWQCEEhjci3uiFK2GRwbUg/JK3+y&#10;23VVmU66QWUpKSEjOQRXJOkdMQ7hrqTbH3yyWHVcik9yD7dsZqw+JmpNUcPbQ08HWhb33/C5FJ86&#10;diRg9+h6/WgjTD7MPWFrvpBLMlweITj+LbJ+WQfpWa1GrZU1Lqd7LBo4PJ7fhdFCRM6SmvcN4Vzx&#10;7Y/Ks6FPtK5W1eRSvvEA7f0qxdDqVc4cxyMAC2nkDZOAVYyDWZCBJt6kNcpaWgLbTgDtuM/nTLQs&#10;j9jai8NwciHhgg9OatnpbyIGszYjr3Wfnhc20jhkJIybhpxL7rkZS8kqW2E77n1HzoMnyLze7o5P&#10;biOORnAA4EHyoxtj1PSrG4gxJlsvabkpZXaFJ5n20pyRgHpj6bVJ2ONH1BYZTEFJihQISSjlUPRW&#10;DQWufNVVBpBOWuANhYXJtgjpboldXzOfuPPF7IL0VqV3S845JVBWf3qR0bPr/WrNn6WtGsJsC8uN&#10;okPxQfBV1AzjNV5OS1w+02G7nyLlSX0tF1ZwnKl8vMc7AYOSPnUnp+7uaEmR4zz/AI9vkDbPVtW2&#10;fpv+dR6W6eClYyvAJxuH+k9FOHfTG3GJPxUd9oDRLN70dMcjlLMiMC+FY6cqDlP1wPyqqvs3aoZ0&#10;/M+ElA+JKOG1epHb9a6iu9siantLwQlt9LyCMH7qxjoao+0cE3NH26PPeeKrkxIS54Y+5gqxgfQ9&#10;aHaxp838Wi1Gkbjadx9uPuPRR0Tg2oIl4cLfori1Kthm0vTfg3JTgRlLbScqUewFIWCbd5+lFSbl&#10;F/Z8gpJTH5ucpHbJ9an7O8HojaVJBOO9Y1HeYVgtL0ma4llhI3J7nsK2+SfpD5bMDcjFvcnlVpnO&#10;B2E4CpBVzk2iztCbzPBSVkIbbUSSMDfl3OxqK0vpGDd7Rcn5bDmZbij4chJCuXOwP0qxHGrfcJcF&#10;scqELQVISrIBIxkfn+VaidEhtyIbyfDSFEpdA/vrXl+rfCtNqcT56cgvF/njv26hWW04mZub9YdF&#10;WNjYjN6kj6cQpEe3BCsN4AyoZIqo+KGj52gOI3x7HO3Ecd8aI4klIJTgkfj19jVy27R8XVF5lXOB&#10;ckOojvY5zjHMMKxn++tOuNOkHNV6Mi3F6S22q3rCyEjHlJwv643+lCdCbW00fg1sR3chwtYt4I56&#10;cpaCV7KgsccHCMdG35vWGkIs8LyVN+gwFDsRUeqZIQpJd5UrByAkdPakOGszS1sitWmxyA64Ww46&#10;kKJ3PrnvmpC/MpbnHlSAkjtWwhipjVbg3ztHN7+t/dWXMibKQBkLJvLSmwXQlLpOxJ61Hv6lcuqH&#10;IhHKho5HuKqjijep8O/QGowcDYcAPINj7fnVi2yPyw2nl4LriEk+3eshBrdfqGttipWfyGkhx9vw&#10;VFsxlmsBgJRQzn0rmD7QukkWDUUXUEROXXT4K0EZCgemRXUSxUFqPS8DU0XwJzKXUdsivRJ4fFZb&#10;qjLHbfmuOrFaLPa2Zzt1DQdkczpUsY3O+1U/Ydax4mrZrcVRMRD5CR2xmrn+0poA2i7xjFy2zg4H&#10;QVSPDrhfdtSv3eZDaCmI6jzbdwM/0pkcr2tt1CUxh0g7LoLh/NYRqCDdLeoIcWQl0A4BFdXxXUyo&#10;yFghQUkZx0rgDTN/d0rCkvuqUPCBwg7EEV0N9mfjA5riC5EmqHxCD5Uk9u1W2SCZu4KJ8Ygdt7q7&#10;pcYNxXgTkFGapO5thGsIa+xcUPyq8riOZhX/AEGqSvaC3qWErG/jYP4Gt1o+Y7ehXjHxkdtj2e0/&#10;erttCue2Rj35BXq0sOTaY/fy4r1Yx4s4j1XrsLrxNPoFR9+4pSpl4UHj+0oUhfMpaU5W2MjA27Af&#10;pU1cH7dPnMG3FKk+EF4QN/riq+utwToe6+HGZS+ttRbWFDIUn1pvprXUeyXxpcqMfDkq5UFI2Ga8&#10;tpKw79k5yfu+azkU58zbXuo7XOlpGqtVLS1JcKPFQFRS4Qk5x2ziu59K2PVumuGsS0x7bbprMeMG&#10;0KVIUlQSE4A5eQgn61yctUOfPmzYrmJDTgUEgbgbHNdQW7i/JmcJY17iKZMloJQ6gKyFeblPlyDn&#10;vitlpNS1gcJ32sMW6jqijhZxsqG4b8b7hwz11OttztYC5MlRwysYQSogjfGRTP7VvGRGtLQ7a4MG&#10;4RHllJMpvy856kDlJOKh27Zp7XWvibjd0xZb6lONJUsBWck4O/v0/CiV+zTFXdlLLH7SiW5z98Uk&#10;qK0Y6g9foDQ8VtbUx+CD/Jc617AkAff6pjA6WRxCrX7Ml3fYiXRF8gSH2HFczch0nmyBggk/KizW&#10;LjlxuYkW1LMePygOJI5lHFRN91vKiaieREhKb01LKQ1LSypLYc3ykKI3/wC/pUfqC+z7Ut6HDY/4&#10;/wAMOKQ4NigjIP1BrJV81RM8UQdeIHti+bfu6R1TO9gpr+UcJ5qJxFztzMIuhTmcpHL0Pr+VCTa0&#10;ack8ss5SdwSNj7Gnmg9TvapujkB+Jia3ko5OuRUhqHRMtSH1Tlq3JwCRlB9MUxsTyI5Cbu4tx+yp&#10;GUr6jbIHXPb2UxK0QiPp9vUVrujSVPAKVGKQEKTsDjf61vAv021WgWiBNadjS1FTxCcqbz1xttmq&#10;0johWdTjcy4GO6lPk83Ln+VQ9p1z8Lef3Ti30rPIVJ3CfeikkTHOc5rdpI5Bz6+11MWOdIcWI5yu&#10;hYTjUiU3FYVzrIGx/OunrDZrRw60Gme6tt4qaC3Vqxucb1x9pSw3lamL68l1drVlKH0JGAffvTrX&#10;FwvdthNQBeXpkOUSpCOfKWzkYHsN/wAqdTa5LRwl00d3DAPQdjlSyVbywBw4/YVqv6rsdwdelJQl&#10;p9TpVyge/TPShrUCZNxlrlNJzECCvATkkenzqrLfqyLpJk2iW6Jcl484cUclOfei6dqVU62KXEmF&#10;LKE/vGgQQaXSNQNP4kJu7dc59Tf7ApaKv+jlwtfcgvU2joF08SUuc4guKBSlSztncbUqxa5FnU0w&#10;48mU34XTv7ULr1DJbnJiSmVpjJV4jRJz3rf/ABA/NvsdLJz/AKiOuKsTVMLRdrbH807x4GkkDJWd&#10;K8W77oi+3GxQXpAtc5RD8ZJBGDsSM9MjY4IqevDcNyI7KijwFEKKmF9R3/KhqTpedc7o9IhpSzKB&#10;JS4utZdsvEpbLN4cCGWxha29gv61Sjroq8eFNkt4HZDWyjzAjqkdK6tS+pUN+OpKMlIXg8p+tXBC&#10;436hseljp9luGYwbLTb4ZUpzlxjbfGd/Qj2oLY0C7cYCZFkZ+IaQPMEJJJ/Cpm2uWqwfCGahSpra&#10;gVoUNxjrtRhm9jLsdtJ5Pp+akLXXBecKm5Wl5TN0ZulrCm3besOo8uwUCDk/LGa7e4V8Vb/xV0U8&#10;bquBGMdPhraZSrIwMlSyVHlB6dOxxVG681tpS7Ro1sj256zuT5HL8d4CUIwU4OFZ3KjjqMUfaC+z&#10;HfDBNzZlqVBcTzJCFlC3U4GOnTb1q1QukgJdFdw6gdbfopGMbFJ4gIQ7xedbi2l8pKG2pDxw2yNh&#10;k9PlQxpLhSzIksSWUFHKAvnUKOOINjt7zrUJhLra46fMHc/eB9+9TPD7USbjZiy7FSlxpXIVI7gV&#10;jW1f02W054JH2H1UrHfSZLyJjqDTq5lkcCXUBTI2HuKqK46scMmNa22eRQ6k7Zq0NTaYuFwnvJtb&#10;z6YyRkoCyEn12+dVxKtf7QvKfFZ8N+MSCUjfINCa3UI5HuDWEEYJ5v8AND6tzXu8rcjlLuaef1jF&#10;Nv5lszEjPKkgbY2p1w74Kyvhbiq8qKGmF5QnP3h60S6TeYi3cPlClKS2UqWE7A9v51P3G4zJ7AZb&#10;UpgLcwANucdADVmlEdVSEkWObf3UrY4nx7nc9FZf2ctAy3Hk3a4GQLfHBEGM6o+GD3cCex9Pr61X&#10;X2q+KsuFrRVvtDr0Ywk+G+grPK5kBQPL7Ajf3rrrh9Dcj6Rt7L4bD6GEJVydM4rkj7TPBW9yOIRu&#10;kJlU1m8OpbbQ3uUOcuMEehCc5+dbjUKCXS9EiiprnILjm+f74VUl7B5DlVvw90YribEXKkLUylK9&#10;3FH7yu+KLNR8JlW+0MN2guLcDgStShukEgc3yo9sOi18H9Esm+IS2ttpSlhrck5KsAdzvijGx6ts&#10;7ljRKjNLlvPIBDQSMj2NC3aPo9NQ3q5CJiNxB5GeLLSimoW0jd5vIQCVANx7Jo3SEdQieJKYQMjl&#10;yonpVUnVCzc5jaIBYVJJVlYx1q6r/NgG0pkSW/h3HT5WVDqrrVKXOO5B1E7Lk8vwzqctY/h7H9Ko&#10;alUtjjbJTPAiwLWzfueo7Kw8RRM3QkBpxwlNE6NajCYVTiWXFczjedsnr/WlNIXqd8bc4dpkEWpp&#10;fkxsCe+D6Zou0PHtchmbAcwJEhJKFHqcjt8s1X8lh7hbGktTI7rrPi86XW0Z9hn2qnQUgiljlmOw&#10;G+5wufYfNDoKdokAldtab3I/BEGoLXDiKbulzUhErmAUpf8ACgAnYep/pQk1qZhxpcyFAWpLRKlI&#10;WoAD6jt/SizTGkJ3FWM1PujjjEFxJWw0nqEjYE+53qsuK9lmcM7lMtDDqn4UhoLSQnKwCDt+RrXv&#10;NdSxMqIRthznFyehRCeqraCmaKTDO/U9lpbLxc9d31oK5UIcfKVFPRIz0FdoadhQ7bYozGUKlpaH&#10;mV1J9a5/+zjp2z/4JblS1tmeSVkKO4PpUrc9XSn+LtpgPJchwQPDS6CQHHMFWPw9apUD5aMeM7Jf&#10;+qGQeK0eI45cnPG/hrqzU9ucdiXBZQTnwEK5Uke+OtVXwp0/I0M8/FuBSl9xZUsgnAGMCut9S6xs&#10;mmYzbNxlIbS4g8vinGR3NUxDjWPWupJEyO8l95kEss5xk+oHTB2o5Iylhc6oc+8gxYm4yEZpZIoC&#10;Zn5eMC/GUBaiMm+35plkLj+CCpISd1fPFOdNX+5L1GizvFYSg4PODlW3v/e1WadI/s+aqW40hCiO&#10;XlAOR3Iz+NMp8WO3dLW6iCQ4Co+Ny/d6eU/nVH+Eugj8dkvmJFxng/grb6EMHjsfcki4Rnp/QNld&#10;eYuNzHgymMkJzy5z6/jUVqudarfqJUDkUGpDYd8UdAMY5c/NJpnq+53D4RElZS3yo/dobBPMr3FQ&#10;cBU3WsRSRFSXI2y1D164339aZrn8Pp9sNK21Q43NhyLcXVKuZTxOvGf5h6AY9roh0hbrFbb+mQvl&#10;XESSM4zg9Qf79a21jLTrvULdmtCjItq328pQOoBHNv6dfzqV0npSHeLUtLWGnkkoc33B7g0a6D0L&#10;A0rd0vM/vHFgkqO+O9Z5mi6jViKEWaxzgXEc27LMzQyBxzymXG+zakiaEtkHTXiKLchtT+BkhpGV&#10;d/8AmSn6Zo803bY+tdIW124sfveRDimlD7i8b0YPNtvxyFAFOMb1pAhtwWQlrAR6DpXsken+HUum&#10;3Xa4AbTwLcWVQKCGgbUme3MREbbkJAT4iU4OKpP7Qf2fG9QJTdrFHT+0gT4zef8ANT/XbFdHJJSt&#10;WVDfcb1D6lm/AwXHikuIQkqO2dhUOo6VRVdM+KZoA5uMWPdMcxrxtcuRrHpK6wtOWy2Q0rYuLzgU&#10;QrylJzgn2wRVxcT9RxeGXDiOq5B2Wp1bbCwMKW4e+ASM7D9aR1Br61x9NLvcJkvyYXM7yDHMcbke&#10;+apbXuu53HRiE8mEuBbYZPI0oHzuHGST0yAU4x6+9Yaetp9IoXGlf4jnABthcW6/3U7iQ0NZ0GFc&#10;3CzgfaGri1qYthxcn98hsnKGwrJ8v0OPpRrxPeszFpVbnm0rlOoPhNpRkg7YVt0HTenXBaamToW2&#10;Nl9t55mM0l3kWFKSrkBwrHQ7g/Wk9Wam0zbdUwrfcXmhc5iCGWiMrWkbn5DbO/p7VsY6SFunhsTR&#10;HvAvcdT+fZMadtiq64b2Cdf5TiHluNtR8th1BxnscGrvsGnWrKxyIKlH/Uo5J+te09bYkCMExmg2&#10;k74AxUwCfWpNH0aLSotoO51yST6pznudglbdBVYa8srGsdX2y2zIqH4UYKkueIMpzulI9+p/KrOz&#10;kVy99o3inqDh9rGGm0LaYS4zzKUtAXzbkYwenY/0qfWKuCipfFqASy4vZRGw5RTrvQdh0HPYvlrt&#10;qESDlt5qMAOcYyCB2OcD61y5qbVV31RxYZuyrLIYgp5UoASVeUJPmJxgnvsKuHhtxZl6+uLyNQcq&#10;I4QSh4kJQVAjy9gO/wCHtR5pmLD1te5KrVFPwkR3k8ZeChw4x5f61lKptHqzGRUsmwG522yT39rf&#10;JGHNpnRtYX2Iv05UnwZ4jw3YzlpcYWxIjoCkApOFp+frntVlQXRqFp4yW+VtCsBtQ3O/U/lVfNXj&#10;/DOsWbdItaEpdQOV9oZHpuAKsm0BRkuqIHhLAKQB0rWaWHRweBI/cW44txxhCxgFcPfbA1PIuGsv&#10;8Pwy43a4aUqW2CQlx0759CACMe+fpaH2WG06E0U6H23FuSH/ABthk/cTnGe2QR9PeiX7U0rTtm0u&#10;ll+M05dn3AqOkIBXsQVHPYY/WnfAi92vW+lGHlRVR3mP+HcQ6c4UkDdJxuD1/wC1ZCjjaz4hkZJN&#10;ucASAPXp6WCbS+GJyZiTjhD3HTU0W7/AN8qQhDqg4s/eBPQD22/SjbgdopECzsz2Jq340pCXS1nK&#10;EqPXHpvtVRfab0O3ZbhAuse4rDch7lMNa/KlZ/iSK6E4KW42fh5Z4zg5Xkx0FwH/AFEZV+ZNLptG&#10;Xa/PUyjzAD5cAcdx3TMF5soPi/dtQWGNHZscIS1vqKVKUdkADrjuaq3hq9eHdRzIimlsONpBeSsY&#10;VzKOR/MfhXUkmCxN5C6gK5TkVX2v9EzXJ0e66fLTFxK0NO86cpW1zDOcdwCSK0NZQTPrGVviEtb/&#10;AEjt1t6pC0g7rqr4ujpVt4jNzkKUkvKUXE/wqB/nkCrpVAQ6xyklOU77+1eYgw2p8WLKLfx6keJj&#10;I5iB1Py3H40Qm1g96OUlNDTNc1nU3+1PBtwuDvtMcL29L6ravUaMTbZZPxDaBsF9/wAR+lXbwu0N&#10;DtvD6O/a+X/iMOPIAwMYz+mKKvtJaYbmcNbitLfiON8ixtnGFDJ/DNe4bPnUPDsN2uIbc8uMWVFQ&#10;8qVlPUY6isDNp8dPrBEIwQXWHf0+agivDI7b1QLFt8Zi6vNPO8kZ05Rg7VFakvGodPastqEuKucA&#10;rStEZtsc2R0Ap5Z4VwWbhZ5rZck25XIX0DynbI3+RFG/DyCbxcm1Ljh52Mk5Kt8UVbDLW04ZG4se&#10;SD+oPf8ABFHyvsHxmyj+JWhlcRtENy5MFyKYranm2XsBQPvgntXPrcU/C/BtjytHYnt/eK621lxN&#10;sVjdetV2dTHBbJKSCcjoRtmudVW1epr5KlWeL4UJwqcQlYxyt5AB+e4/Ostrpih1GGSJ2958rgOc&#10;WyQOEtHO2Opa9x5wVPaF4wO2phqDPQuSy1hCVoTlY7Y96sh2b8XIRKQORZwtKfQCqY0zYZLupY7U&#10;eGZMhuRu36b7q+lX1O0TcIjkJ1lIWgEpWnpsR1/EVqdP8drC65LQRYW4vzn07IrMY2iRj3dcBWXa&#10;XWrvaWVuALBG/evJtqIlyS+wOUKRyKSn0B2/U0O8O7gSh2G4fMk7JNE6p7KJK2lKCXEgEA7ZFa0s&#10;ZMA8j1Wf2m+3shfiTZ9P3OxvMX/wlMPDGHTjHfI+lBsKywtRORfh3XVxg3yJWrm6Zznf6VPasvtu&#10;lXeKxKBeb5ykjHk+RzR9bIUZMRlSGUDCdjjpVGo0/wAaQSGwafTJse6vOilpGslAsTdVai73Dhtd&#10;QweeZa1nJT/E38vUVY0G6WvWFr52lofZUPqD/KnUu0xJquZ9lKiO5oVuuhw1KdmWWSYEsg8wb/y3&#10;D/zJ6H59ai+jSUwIj87Dy0/l+ilknhn2kja/uiKAw3CBCHCtI9TmgzjPapWoLdbYURQClyAo5OBg&#10;JO/5ihG1azvWmNTt2fUMdQclLJafQctKGex/kaOuIqFT9ISFw5Hw89tHOw4nqFY2H1oBqW2u0yem&#10;AIxkcG3JCjq6dwbuBvdR9g4fFTdvFwkF92KkEEE9QMUP8XJlt0vEXKfUEttJz4QVguZOMCkuFN/n&#10;2JKmNRS1CU9ggySASSO1Vb9pq4vXS/w2Gh4i3cpZQnc9u35/KssPiClodIZJSRWe47SDyLYBd8h8&#10;0KbVSQMLm8qVvd/s0zhlLn2l92C86ggCOooUTnvj2qtdP61uFwsk+DOnPORkowEPL26HYiprWtrZ&#10;0Pw/t9ub5hLd5SrnHmOdyT+f41U1q0Td9az3Ew0rS2jdTgOEge9YR2rSaxVxSNjLS3BGRcj0UcUr&#10;vHYSPNcXXRP2dNCs3eGbw7MW28j/AC0Nqxj1z69KsW4l34txLquYpJGap77Nb062Xq42ZchXgxyd&#10;gem56VeMFpGqJjjTJDRbcUjKh1IOK9ho543saHYeftP/AAtlWtbE/eTgqDm2qBcQh55tKnUbkK7k&#10;VoRjbp8qIbnppdnkIEpwBlR2WDioF5TZfWGSVNA7KPemUem0unSyGBtnSG590Ni2f0dUitNILpyo&#10;ZpFadzmitlYXPn2rrOZel0Pt+V1tWxFVP9lDUsK2zr1ap60IQ4nxCVnrkY/lVu/atvBt+lmmkjK3&#10;HAmuGb6i5Wx9aoshyPIfRgKaVynB7UM3WndZX9v8oOsrC4k3aBL1Ve0WpSXoQeKQU7gq74+tTv2a&#10;Lh/hzWqZD6uRD37vBOw/veiPRn2b41k4LKusp4ybs42XirOcE74Ht2qv9KsyGbj+78pztk1JTjwp&#10;NjuqhqB40YkbyF9B1vJkxkuoIKVIO4qndTtYvUZY2w8DR/w/eee0fAXIVzOFvBOe+KCNWI5bk0fR&#10;1P616PomQPmvFPjSxhcT3B+8K1dOq5rSz7Z/WvVppve1N5zsTXqycrLSOHqvT6N26njd6D8FQXEj&#10;RcyNxLSoNKTb5r2W0qP3QTsn8MU9uulIgYMAMICm3QttZ2IPXaumOLVhsk5m3qmPtxLhFPM0SoeY&#10;jbAz1oK0Vw/g6ti3O5vHmdju8zeD6YIrFHRBT1MrI7Hdke1rn71Qo3Mjgc+QXN7Lmx2BcmtVuNxQ&#10;o4V+8bSMlScVZOuY023aHhCDa5duZ8M86g2eU/UVfOqtOad038DeExGAwtKUvOgDIztTO58TbNcd&#10;IybY0pDqmUnCkg45R0OR/e1NGhvBkjqJQB079DhPikdNLey44uHCHUb8GLf4JQ8h1SVZDhDqCeh6&#10;fzom0rxju2gpKrdLjpVMQMKU4TlR65J9as61znW9EmXHtUm4BLpWlhk+U5URzBJOMYzjbqPeq2v+&#10;nFapajTha1xZst7DTqlggg9Eq9Dj19KY6mZRBrqckXAPU9OeLcp8wMTyIjkq7rJxB0jxJ4MvaYvL&#10;TVsuCY/L4i+VKQoHIcQc9iAcdfnXLNsmSol6lTLrIddWppLXjLGxSAEpH0AAowi6Eua4NyS6ttpy&#10;DkKR4gzn9Pxqs5t2ufIqH8Q0ouK5MKT/AAnuDn+ooLUPqZmRvmAFhYW6gYF/bjCisWkEpWya9Tov&#10;UputtbS49zkEOjIUDVrvw3uJFgevP7YVBlLPOYacco9vX39KrXQNqfb1PHgSIjUptPmKiM5GMelW&#10;HqaKmK64iC02I6zjlSRgHA6beuaeyMmNtgLi6vwQPe4uBQONCqvCESLpzJ5eYBwDqKJPsu6PsDPE&#10;2fG1U23+ygkqjOyQEtOKBHUnbpmkZurbrAtz1netqX0LGGnGxnY9c/KppnmtOm47zjRXHCfMtKNw&#10;asxRxMAe3JHN+v8AZEPCYWg3s7r6qzeJfFK3Q7vJsmlIjUjTKQkPuMJARzhW/J7dPrmqk1JqCEzc&#10;csJUuGpOwPVKsVIW9LcJVsehEvwnnUhxpKdwFAkHPpsc1F8TTBiI54qUR+QZXk55VelU5qJ0+901&#10;skewvkWHayryUkwY5zhjH7HogKTp939quy3ioB7dsnqB2ot0vaJT0ZYkYDJ+8f8AVU2nS7EK1Wyf&#10;crg2qO6QgrwEjPLkcp7j3/rSunpsa73K4RYclCmYYwlSe+1RNon0s1nHygfao46cU7v5mCo52yW+&#10;8zxBcdXEU0nyqWNj7Zoh4M8MosrXJhzyeZwKDbhyE7d80dab4F3vVCWVpUhLThClLkIKCgHv7/Ku&#10;itM8H7TZ1xfEX40tpOEu5wobb4x06Ueo9FNTM2TbjB9E9xZu8RyqrVvDLTttscy0xmwu9BOW3QSF&#10;qKuhJ6dP0rnvW1i/wu1Hh3DxVRnshLw/1Dqkn8K7T1lwbCoU+4WaS4xeVjmStxZWlZHZQP4ZHSkd&#10;MaCgaw0HHh6ktbTshrlU6hxAOHEn7wPr/vRWo0MSOMcbA19rg/0nPBPN7Jkj4TEQ0eZUP9nbR1yE&#10;RcyJEK7Ytz7rgwVbfeT6ijHiJwNb1Pqa03G1RkqKzyTWwMYT15s+2CMe9dE6YjW5qOW4IbCWv3ZC&#10;RgJxtgelSaLaxH8RxohCjvntmtKzS2GkbTyG9uvr6KKSoL2NjtgLlvjxwLlXtjRsGywWpCETgJCH&#10;dkobS0o52HTbGO5IroPRkwWTTkK2yIq2XmWeQIbRzJ2AGMjpTWJd31T5DN0b8Pw3D4MlA8igf0rW&#10;zO32zXGXJluC7Wx9Y8FDbQQ5HH/3wO3ofnUFLFHC4yR3zjjgD+4TZRm5CoPW0Ju46nuLjzfI4H3E&#10;qCen3j+NRFltjVjW4hHKhpw8xHoal7vdXrnqm8F+KphBlOkBYwUjnPWhXVd4bssXxFrIPUV5hA2m&#10;r3OljHUjiyOU8cU4D2ix4Rgzf4UeG7FZDan1eUq6nNA6bLa9JXdVzvSg4w+pSgNjgncVXtk18+9q&#10;cKjIefafHmyPLkY3B9atSH+ztSy7c3dUhEMOHnDnTmPTPtRWXT4ZaWPG2RhsB0PqVPW0jIYBuFng&#10;4Hcd0R8JdM2nXup5DqABbGk86mwcc5J2zirG4gcGmLy1FXYChtxgqBRnyn6+xFD2jbFbuEl+S+JC&#10;BablhAJBHhnOwPtXQtpZioiJVECPBX5hydCTvmiejaRTVFFJQ1QG8E3scjN2kdgsqSRgqvOFkidZ&#10;4n7KvxeanoJCFOnKHE9uU/y60byrbGmTo6ncPLQeZBIzg46/nT6dDZlo5HEBR7HHSt2YqIrPk3KR&#10;1PWtzSUf0WBtOXbg3gnnHfum3xyqH+0rp27zWoT7KEuWlAwsI6pXnYqHpv8An8qEeDGmJdkRIkvJ&#10;8WMrJSlX8OKPL/re6XXUV1sUtUUwmVYTytkKI6+Yk49O3ao/h+86YgYJTgk5HoK8oloYavWjqDHO&#10;LXXwejmm32dldpm73XPRRmpLXM1k8VRYuI7CjuepPfFUnf8AT1zm3N63uocbdHNu50A7kV2AhqNa&#10;YSleVLYBKiTtVaapvluvb5ZhhiQsgpUprCsE+4ojX/DkeobC6UBwNyMZHoPzRqOm+nODOAFy9obU&#10;M218UYsGW4XhCX4e/dJQFDH0xXRdxvtk1Q+u2zInKH2fKpadjg9M+o2P1FUBr7SjuiNSruygVSly&#10;UrbSP4wABy/hV2WeA3dNIomPx1R5CUeJyOK86dsdqpUIaIqilaDua64vny8G6dDDGIpmG+4HHt6/&#10;JDkrX8PQkQWdS+RqMkJS6gEqOP4Rj2qsOJE1+7RkXopWv4hf7tDu6kpx3/OojWd8iS4xnfEcrySS&#10;Uk4J9etK6X161qG2R4M6GcZCEHYjbocY/vNPmrJJoRBf+W3hUDUmWP6OT7foqlt+vLxa9XtLhSH2&#10;QhzlU22opSr12Fdr6S8W86ctl5lMN+IlKXVDGTzEb5Pyqv7ZwjstijG5FlsLdHMpS8KIVttv86j9&#10;dX69aV04l22zuSIXMFlsA5Hp+lX2t/g8H0maxuOOueOUZp6GaihNS8hwI47J99qfUD8uzWtbDCUJ&#10;LhBWTuABnYfSgfg1qLF/gGNlU7m5cHuMb0HTNRXLW0xH7QkOyiPIhs9E+wArpPgB9nZqChu9zwpM&#10;lfmbT/oFZqOSfUalxgb1Hy/JZ10rpZAWYAVnGPKkIbXOS2y1y5AUCoqP8qFro0XpDYbT4bQ6AHYn&#10;/tVia1tzrdsbjNK5nMYz3pjZdLolQwt7/MbxjPevZKPT2xUwqJHEud9YE3C3dHLHBAKiU3v0VSar&#10;m3eHc4jMZoS47ySrlIwU49TUjZb1I0XbX35Mc8khfiLU2MhJxRFOmQW9UJiPKSEg4Kycco/sUw43&#10;uJs+l/h4JDwdT064J2FYufT/AAKk1cbtx3eW/QFBJdjHmVhv1Hoq4PHmFpy4y5kV9S4y1eZlPck7&#10;nB6b/pVmcFOPjHEfWKbNHZWyrwFO86h6FI/++rkDUPDi722CbgthXww8yx3FWx9jSAtHEr4/yhkR&#10;XG/TJ5kn/wC9o5CwU727ja5/FCagusSRyu7Ai4NXTwXHOeI4kEHpy+op/cZ0OLbXC5JSyhpBUpZV&#10;jlAG5NbyZjL8cFpQUpI3I7VXVw0exqW+OhqWt1h/IeaDmUkdMY/D8TWkeS1pDDcm9roVFG2S+82T&#10;5i+SNbJiPWGaoRicmRybLGO2R096qjijx9XZ406w29z4t9BDarlGCHUdPMG0hzJPVJUehCtjsag+&#10;OXGRrRNvTpLTUlEa3R2/AkSmCA46oH/LQcjCQBgkZ5s42HXmS8cQpz3hodY+NYGArnwO5B5TgjO3&#10;Qe2e9VS4uaGPy4jPZXI2XaN4wjC98W75GtJajSI0u2+ZLrLbJjKO3KQCc++xI/nQ9cNevT4xIKwp&#10;Ax4bieXp0JIOE9Dnfrj1qvr7rF12M80G1HI8qSDzJz0HMNj+uwquP8WSpEhbSVLjr3/eJB9fTOB0&#10;3xtur1zUtLDBTtDWMAHoEx5/0ro6z6+nR5DirXcpMV7HmXHfW2VpSdj5Vdwsjfpn2FE1n1/dUXVN&#10;yTcVybrFaT4MqaEvuNhaT5UlYPqobbZJ7k1zppiZckuR3EBXPzFrmCeVKgf5b9PerFTKS5axLkc7&#10;EppRSttJPKQEj+LHqk9Ccd/StBGaaYBsjQh0gkAuuyeFn2r49yRHa1OI8Zl1DYanRknlJKc+dIJw&#10;Scjbv2x06PttyjXaI1JiPIkR3UhTbrZylQ9Qa+SEbXQYBC5CmY3ipWfIRlxIwDtsR9O+2OlXbwA4&#10;3XLRWo4b7jnxVglENymUuL8ienNyqOCUnfKRnG2TU89Ixzd0RVVs13bXBfQ7Hlrnjjxwvc4iazsy&#10;Wl8iWB/xAPdsrTkD3xmrzOoIarQ3cmpCH4bjYdQ8lQKVIIyCD6VXuleIdn19enblZ5CZkBrMdbyU&#10;kYWNz1AP8Q371i9UjpKqMUlUfrEY64Vk2OCgfijZNP8ADvRCEtNMxkuAsIZQACokbY9+hzRhwVud&#10;sb0exKt7KihzmK+RHmyD0PvtQz9ovQKNV2qFNhuKVKQ6lCG0nIUFddvbr9Kzo9Fw4JaXZTP5ZlsK&#10;uZfKD4jRPXbuDWTMr6XXC58QbCxlg4DAvwb/ALwppJ9xaHDACLNVacuD+p4t4hFSmJISw8he4bAz&#10;hQH1O3y9KPNJWJWnrWiMt9yQQSrmdOTuScfnTHQut7Tr+ypm25zxWgSlQUMKSR2I7ev1qZmXNuMO&#10;XIz0AFbamZTuBqYnXDsg3xnm3vZQt831VR3Gfg9M4j6tamLliNAYbS2RjJPmJOPx/Ki6JaLZonSC&#10;bXbfK/4JbbDWOYqx97PrUfxyvNyHD27/ALKWtmUWThTZIUPXGOhxVTfZ14jSNSRG4cuO54sZPKta&#10;yVBRAxkZ6d81kJn0VBqT2xR/zJclx9eg7LhGGSWIyVWV2tV2vHGW02q/SJVxSqUEH4halgII6gdA&#10;PlXdtpbRDt7LadsJFVHF0uxO15JvDrQDiEhDZxuPejx28OMJBCTyjarGhQN08SuJuXO5PNgrTaUt&#10;uRyi9t4K+ftWJckxY6nOXnUNwDQRI1vFtbIelPJYR/qcOBT6261tuom1JiTWXinZQQvOK1n0uEnY&#10;XWKjMZBshDQnEhi+68vsW8R0w7tEVyR0HfLOxGD653I+VWVp3VDOoJE5ptCkmM74RJGytgcg/X8q&#10;D5untPMyJEyTFRIkvkBSg3zlXYdPajewW+Jb4aRGaS0kjokYqOmZKwbXuByff0uoGhzcOWdRWJjU&#10;VrfgyBzMvJKVD2qI0TpJzStlNv8AGS4hBIbIGMJ7Z96LO1JSHxHSFEEgnGAM9asmGPxROR5gLX9E&#10;the6qmXoW4Qm7qITiS4+4pzxXslXmVlQz7DYem1R2j9URtGOTFvMKcU8MHk9U9vxzSv2g+KFy0FZ&#10;2GbRGS5NmcyQ67nlbGOuB1O9MGNFrY0FDmKeXKkKbQ6t1fVfMMk/nQncxsxihvdgz2F+32pWSBzj&#10;F2VO3+3Tdc6vus1tkLK3i8tClY8pJwM/IY+lWpJMK3aKtK7WgCQpAbcU0gKIHKc5HzCfriqm1o9d&#10;tKTlrZdVFEoFIUnuB1/WrO4aqi27h9HmQkmZcXNnGlEk5J3H5CvJoXNj1eaFo81s397i3W6pNBYf&#10;VDXD69NWjWzUonxGHVlta1D17/jiuqS825D8XAKSnNc8Xrh5OgWd+6vtoS+44X1oR2ycn9aujh/d&#10;k3vS0NwnmPhhKv8AqGx/MGvT9FkkaHQTN2nkeyPVLvHjZP14PuEH2y6Ms6rW+wcNKdUhQ6YPejTU&#10;FkcuU6HJYd8PGQsY2IOP7+tDmstOotbhnRkcpU5zLIHf1/KjPT0sTrQy4dyE75o9ECLsdyFU3FpD&#10;2oXv/Ddi5tpS0640sdFpOSDRhZ4ZgW6PHU4XFNoCStXU4FO+o+dIDmMoJ35cZq6XuIsSpJaqaZgj&#10;kdcDhIXmK/Lt77UZ0sPLQQl0AEpPrvVd6Pu8qHf7nb5kxU16OsJ8cgAdAcEDp1q03BlBA9KrKwad&#10;ftmu7mpbRUxLV4/inpn0rPajHKJYJIr/AFrHnix6e/VUXcghRnGt2GNPoecYJnc+IzoG6FdevyFV&#10;1wruczVGqUtPvLcSyAtRUSR12GPTrVq8bNLSb3Z4zsJtTr0ZzmDY7g7Gqx4Oo/YGs5LclHgLeSUg&#10;LGMkGs9UTTfxaSKRlmeWx6O7/YcLQ0LhJBJG7kcK7F3Kzyb8LY5GDlwba8TzN9E+uTVXay0lEVxg&#10;tNwmhKYzbJTHaPQrIUDn3wdvlV4xosUuGaG0+MUcpXjfHpVScVbR+2pjEsBweCoKRgHcjfNT6nRX&#10;ptzw0vDtzbC2BwD8vvQNzACQkuJvD2PrC3boAeOUoWN+uMH8qA46I3CbTrsBcZSnnAoF0jqT6/32&#10;o90lxOtd21E3p9pTpuMVIU8l1sgJOMjJ7n5Ux41hMy3utPRQ4UDKSkZyKB+FHLJ9PhFnDnHcZTWg&#10;yyBzOVz5w71Dd2NW3OVaUoCyolwO5KdycfpVtWO46icuUOakpDqXCpSU7JOeuapPh4mWvVpjREuB&#10;t9w+Ny9k57/l+NdKw7auHIASf3CU4A75rF1WnazValBJTO/kXF7Yt3+1H9VifJM0E4sEy4r37UF5&#10;tkdMDHiBQBCck+5qNtdxlwpkO2vgLcU3zLUOootUnP61FotSE3Vc5X+YU8n0r1H6G5k5na4km17n&#10;oPzKoiAMcCwpyvrSK9tyacLFNnlBKVE9hmidld9lyH9rTUD029RbYyfKjC1e2/8AtVD6+tzTTMN1&#10;vClcoTn3qzPtET23dXXKV4nN4YS2lI7n+zVaawjvx7bZzIbU2VLQSF996y93GZzvVH7NEIHouu7T&#10;EXpbgG2JbqpCxEzlXfCa47lzJ7WoGvhyUJJwAnoTXTvE7XUZfDy0WOE6lbrzSfE5TnCR1/p+NUdY&#10;bH+1NZ2uMojCn0eXuQDn+VED5pQB0CpEFkBLuq7U4fwlwNFWpDiipfhjJP8A00H6ubJm59Fg/nVp&#10;Q4iYdoiNAYCEgflVc6qaxMX7Kr0nQsWC8U+NG/yX+yP9LH/ywbd/5CvVnSYP7Px8j+VerOVTLTv9&#10;1vtMcHUUR/2hV59pCDqGNP08h1xMmAy6pxDpyVjtyn8f7xRJpWxyrPpdMmBqNyJKkDD0JZSpKtuw&#10;IzkUc8brHb3dEuS3nfEkNpBRvuN/6UP6detMvRMZZbXIktYKXQ2SpPTOdvT9KBPiDKiTqbXGT1+9&#10;NuHwxtJtk39VUF71LqVGl5sS6xJMljnKEqbxgDO2+M1iwXWTZNHsvsxw74yeRSHCQcZP9TVlXqU3&#10;GtTzbTqXEPndKxv/AH0pg/HtNp0Y1cLgeZKOVaQnJIVnYEe9Z6pgmExmEn1R9n7CLU8T2R7jx0QJ&#10;/wCKszTOl/2bEcDEwIwltxsHCuo2I6Zx+NCmnzdrjYZv7ZuMkxGyp9CW0BQQo5JOQCcZzt069KKd&#10;YXmxcY1xGLBFXFuLGULfeQpHKdjgnHTY9fWhF7UVw0jdZWnAG/HT+5eUvzJJO4UD8jn61X1B24sL&#10;5SY7WBF7fYh5aZJC5x9kE3lN1buIkWu6yXYEpsNyEtrKU49FexzjeirT2mmb5MZgTwylbgBS8kjY&#10;D09/60TaKm2HUHiaRfkJtcotEJkKbSedeP4c9++M74qq3Ib+htTCLKvDT8haVLaW0sltaOZScj03&#10;Se35Yqk2mLw2U5aMfMdPYpGxNDsn3VwXDQ69D3e3SWZSZkSQfD5indJwD17j9CK11Jpt0sSpSXlJ&#10;QQVAkbE9evzqudAaoelazebdd8eAjzq5juT3xXQWpbtZNaaAuFvjtLZ+HA/fISQc+31xmi8TGuc6&#10;wsOgWipAXn+WEA8MOHeoL+x8fPWh0lKksoUQPLnbJxW6HLrptq9W3UDLXI0oqSlIJ8p3BHbpVw2v&#10;hpdbFp+xT7LeVJZQkF9h9POlYI642I361W/EDSFxv+obhJmzUcyQkIDeQ3yhI2Gfc999zViWlMUY&#10;cWkG/PQ4vz3SzwvI3kG4NscKndKzzI1OH4S3GozZUDGdJLas9cD19xvVvapb0nHs6HJTTcx6XkKQ&#10;hQXhP+r2oai2duA740ptDRQOqB196Dv3eq9USrbFkKMVAypaRkA+maoN3GNzLAg9+R7fJcC+KEwW&#10;uXd+nspWLpy1zIiEQJLk2M0r902tZKW/YA1N8Fo8ThlqydeLzF+Iblgo8BtIUUjsQDgU2tuiX7PY&#10;5JtksF1Ks8hO/wB6kLhFub8Jp9tfiyU7LBGcVWDXRkObyFVc3Y0C2QrZsn2p3l3W4sGOm1wFKIYK&#10;0kuY+ecAmrS0NxWg2SzIvM5yRLivuKU9JVlZaA7qHUpAHbpXNmnXIhtrbdzYbL2epSD+FH0vU9rt&#10;OixDb5nytWCwGirnSTuEnGPzovSVMzJNzn8A2v3UL4iWbnH9V1jauIMC+2sT4SHHoShs4UFOQe4B&#10;GcVFwOI1rjwpb8ttcGOF4S44nAXnpg96ZWfXOnY2j4Q8ZuIHm0pbZc8iumwwd6e6Ut8a7RCl9Dak&#10;trJSMHJ32znpW5ZK6QNDXAm3y/4Q7aAPMonhnY5Qut6m+I63DmyFPMoJOMH5+tWfGYQylSVK5z/z&#10;HNaRmW2Gg22gADbbtS7DPJzZ3Jq1BCIIwwFRONzdQrcZK3ZKVpBZWs4yOlOpNzt2m7en4uSzFZSM&#10;AuKCQe+B60GzeJkJrVdxsCGXnJEXCnVobJSnIBAz64NRMku8aLepiG0YUCI/yrkSE4WtadiEp7de&#10;p/Cs3V6l4MDm0TQ+Y3DW9yOfYBSvzkqtrvd4N6ulxkoVypffWtA6HBUSKGbroNvVDLwdXsAQM9qI&#10;b7Z2dLXB2O7hxTLpSTjsO9axZzdxKjGdHKevKRgbV5bBUTU9K2Wpbtkvlo73yibHzMjA47IbtGlr&#10;dHbbheChp5ncKAwTTyfo/wCOWpEfylSQCegqN1GtCZIMF8qfbO6kmp7Tl5mS4AQlIcl5wOYbE9q6&#10;m1yKWZ9HVA35uO3ZStrLjwZrk91cPDbTtrTpGDZ5rCZTkdAB8ZPPvnqCasyE1Gt0dEdlIQ2nYJHQ&#10;VUnCFy/x7nJiXNrnZI50O4xy+1F/Fy5vWHRE+TFUW5KUgNrAyQoqAH5mvVNMqqc6f9MbGW7RY3Fn&#10;eX8UHm2bvKLBGuUpSVZBxvmhdN9us6+OtMwkt2tnIU+4SFOK/wCUeg9ajeDl3uN/0bGfuqvElnKX&#10;FBOM4J/lRXdpCbXAcWlorGD5EDcn0FFxJ9LhZOxxaDn39CoW5IXNfEUSr1q+5XS1MuLixgGHXUA8&#10;pUnPNv8AM4+lFWgIIctIW474clwEA56GrF1JZHY+g5rNtissuutKKkr2ACt1H57n6mqLs864wtSw&#10;4M6Kto/ebKOihXlM9I7Q67xZXl3jG5xYAk8BXKd7W3BPKMri9PtVtXbpTpkBQUCo4ysH/baqS0Q9&#10;c7De7vDjRm50eI6S2oL5Tvvj3q/te6djags7EdT/AMO+XElKs+b5UH37QD9liFUBtLaScqKeqjjq&#10;fWj76KprqqIQnYIh9a+SD0+0LT0I+kPbG1wZbr3uFU+vNaW/VlubknLk1KkqbZUj/LUOxqW0/ryF&#10;dLO0FkMvchbWyCTyq7n8P1qdlcK7BPjxpk1z4B1a8rAXyhZ77UrxD0tprS+nEy7alpMlPKkFJGVZ&#10;oTH/ABOnq5XVDm2sA63Ud1HLVVVPO8PIsBbCpDjHwoWIyZ9rQHWFbqYT1R7gfjVGzNSyNP3GMmEs&#10;IcjqCikpzuO1dKxNb8twYj3ZxCIBSAHFDofQmgjWXB+2329S7rbXgGpDhWEpwRj1/v1qtP8ARmxl&#10;9G64JyOx9ECqGwbW1EDrE8jsqx139oW+alhxrRFQbc0gZcWlZUpZPp6DajLhZql2da0RLrzSmxsk&#10;rOTUS3wBm6iZRKiII5HShSgOwPWuu9N/Zm09E0xFSqMEuJbBLiTheaoVNDUfEMJDMuHc/gpKeesn&#10;k8V0vHfr6KpdH6Ebi6ybunwn/DqwWgpPk5s9a6ztmp4kSJGjhPK4U/dTtQ1a7bDtDEaM0nmZYAQO&#10;fGTjuaKTHYenMOKjjkSMheOlbHSdMqNEo2Ry2Lja+M+1/RFpoxCwBzec/alJMhi4EqUlRWkYAptb&#10;X5LzLqFR/hwNk75z7mpZcaPJWpSSEcvUg1sGC0hfmCkncGtJume6wcdnboqkkji3aPqqhJrDKeJT&#10;qJb6UIcQMeIBvv0o1vcSzqtpZkNKKmxzIWRlJ+tV9xAt8h/Wq3GunINvqaMIVqZftCUSXCtwIBCQ&#10;rGP9tqH10JdBsc0OafWxumwzPkDoSy4TwW21XS2OMvNIU2oFPTtgYoE0Xo5i2a5bZsivhkOLC3An&#10;ZIwcnb3AH4ipiHqxm0SltTGzypJSlSNwqktMSRe+IscoKokTBWMeUqI3Gfnn8qgrqmj1OkigjkAc&#10;HNxwcHi/qrVbUQyUwY057LqS325qNbUtgAAp3PrVZ8TFQ+Fmib1eoILEqZ+4bCHOTDi9ucE9CBlX&#10;vy0fRtSQPFbhF3L3LnlIPyrmz7bms0QYdgsbbyEoIcmyG8jmG4Q2r1I/zfwyelbB4j27rZbx6LPx&#10;RuMgDguSb/qKI7d3mWkKSvJAcZcWAjGMADnO++cY7gbVANWmTe33FxYbjpWrAWkADYnG6R+XzqNs&#10;NlueuNUpYZKvg+ffPM2jc+bbG+Rg7EdM4ruLhxwtttghR0lgOcmAkqA+fQfjQUSndhH2Qh4ueFzP&#10;pH7P14vLi5S2lR0HclaebPyA2xv6VOX77NluUrxAHYkxIJDmUqSdupH99cGuznIUdiGsNISjy9BQ&#10;bekMu4SsdOmNs1c3Y5XMhYb+Vc1aO4QOwkutSmUlAwCtJ/dugE9U/L0+npU9qXQ6WbEqPBQlLihu&#10;pQzvnP6mrhRbG2sqAx7GmsmPHabUHG0qTjcVNE+xyUySFpHC+f2tbBcLLNcalshI3wENkjBJ6YIx&#10;370wsF1kW15TjV68BK/JzO87i09N+pP126/WuuuI+jLbfIrpQ0kO8pUAR0O1cfa8ivaIu7iQzhpf&#10;3SCRg+/qOtaCOfaPNwsvUU9nXau7vs+8Q7prPhFqLRC5gk3JqA49blpSEEIUMKTt0AUQR8z/AKdg&#10;JMXiTwWlOREtrZYum2AOZCl9OYEdFY7nqPkMV19kviRKg6709IVIQ4gPltTDRW4VNr8iuYgHAAXk&#10;c22cb+vZ+vOJVn1fb1uRIypCIJDpPJvsCDjP971ifiXS4qhrq/cQWDpwrEdDUVUDp42mzeT0VaWD&#10;iVerdKtKrjLEgsEc0VYwFIxvv1z6fpV23TVDd+iR1krVELSVhOxJz2Nc68P9J3XiHe7ze3Y+IbLh&#10;aaaHVIAyRt3wR9SavTh5bY02EymSgx5DSA2W3BhQxt9ayvwrV1AqnfTDeB4u2/UjGL91d0d8bXuN&#10;QMdFP8MEs2ZdxERr4dD7pdKUjCc4AziiiRckqcVzOZV33zUTOlRrVHc+FQPEA6g5qrtUa9d0/YZ1&#10;1T++U02paWyepAOAT6V6OYIYoXzBuyJoJsPtwtE3T45t9Q1u1gyhjjrxiuVr1MjT0BpDrK2wpxSs&#10;583TFAml+IR4bTGltxvEXIWPEGMHB6n50P6P/bGutXOXyYkSHCvKnF4Sn2CflUjeYr83iHGjzY4Y&#10;YS42jl6kpyK8ZnnlqJG1LCQHOs0kdFiyJZCZTcNJsMLr/T0kToTc9eEeIjmOe1Pn3m32SW1BYGxw&#10;aEYrky32VlonKCnY52xj/tUpYo624PjFRPOd8+ma9fi03/pvEDrkLYGhEcJk3eyB+N7nh6FuCknB&#10;DJrnjhZrudZkLcbl+EsY3zsfnXQfHRWdCXD/APIq/Q1xDBlvMAcji0D2JFZqupBUG17HGUFMIkF+&#10;q7g4Z8fIEm4ot95fjtyXCEtPEYSs+hPrvXQ1tujUtKFIUOU+hr5XMPHykrJI9966N4DfaAftEmPZ&#10;L6+XIyiEMSnDuk9kqP8AP8av0Er6VgikduHfqonUx285XbgcAFNE3SO/PVCQsKfQkLUn0ByAfyNM&#10;rZdG58dDgWCCOo70szb2m7kuWkYcWgIKvYHIH51oiXOALLevshxFjYoR4x6OTqjTTqENByUgcze2&#10;+R6VC8Nrzcb/AGSdZbnCLL0AhgrG6HAU7Ee49PlVsuNJW2Qoc2RVX3HXrOn9fx7KzAWtE5XhqfaG&#10;eVfLncemB1zQmqbHTVDKlz9od5SLc34URDWO3oH1tp1vUVsdhykJQ5EUcLxvkCpDgTa0RYSo7/KS&#10;0tX6A5/M/hUhruJ8FexIWkhp3Cyn36GpiJZ4bWlXZMD9xJWnm50HBCupNDqrTIGzjVQ3zxgg+otj&#10;59lz2nxQellJcUtQwrVZxFWpKnH/AN2lsd87UM8BrypLlwtjqyS2vxEAnseoH1H51F8VNPSv2ZaZ&#10;smYEttL5nFKO5yKHtNXqNpvU0O4Rni5GUOV1Q3yOh+fY/Ss3T63JLrD2St22AsDzYi6KU382CSMc&#10;8j5LoTVMX4uzyEY5jykioTh3O8WM7HJ+6rYVN2q8saht/jMhRaUnZSkkZ/GhTTK0WvU8xlSglvm2&#10;z6dR+tekg3c1zeCqQ+rlHLp+HJUVgJ96Zuzlc6Vtcqt8HftQvreFd9UeE1YroqAG1/vXEISrnBB2&#10;3B74qqtfu664YRoEhq7m6xnnQy5H+HAUo9cjG+4B6dKG6hqP0BrpJYnFg5It+F7qq6Xbm2F0UiQV&#10;s82w9aFNUayj6XcRMkpKYSEkvPJTnk2zk+1U3ozinrPXGo2IMC3IjWyMAJJc5ucH3Pr7Yq5NS6Tb&#10;vtkVGnKPgKA8ZI25k9wfY1BT6o3U6Z81EDjgkWBPz6d0rZBI0lqIbVPav9uZlpQfBeSFpCxg4PTI&#10;oJ4paadnwWlWyGDNZX4yHk4BTgdPrR3alxxb2fh1JUzyjBT06U4kpDjC9s5TRKog+lU/huNrgZH5&#10;KzG90Tg8chAvDfVn+ILOgvbSEjlcQeoI2qN1vcLm4663ChI5k+UFw4B9+m4HWhuy3X/CGs5ybg0q&#10;G1LfWppxYwhW/Y/n9asW/Mm72xMq34dfSMpwcBQ9Kz8bX1cQi32LeR1P2onUwCRwezAcudtMNyrN&#10;r6Sj4QqlufvHX9s82dyatHWrzM/Ssxx4oadbaJ51H7ux/KkH4TdqZfuLzJbeUnzEjeqU4q6ouLli&#10;koDw8B9fIAg/wkb1DUUrqKAtN83sVJSUT4nNb68oa4R6jVbLm6IzIekPbqURnl36/nVkSeIT7N7Z&#10;ivIWjnOAo7DNVbwdjqTc5rySPIgYJ/HH1oyvElq5TGFFCQppec46VrfhuOLwXNfHe/XtdbehZFUO&#10;eJWXHF+yuVp5MlhDqdkqGRWCetNLG+JFrZIGAlPLTtWyqHSM2PLVipG7XlvZJr3FRN+kCLapLpPK&#10;EoO9S6t81VHH/WiNK6LloQsCU+koQnODk/2aqSnYwuSxgucAuO5MpOuOMtvtqcuNLneM53B5Tn+V&#10;PftSTYtuvMe3ISEhpptACdt8mhrgBdEf+LyrhJSVpbbWQTvg5ArfjFI/xxxOecSCtkP7Y9Bt/Wgc&#10;jRHGB1v+SKQkySOPReeuzkCyR15K3C0MFZyelH/2YuHdx1xqteopTqmo8JeG09Ao9z+eKAb3A8VC&#10;GkncJACfSuxfsx6YVYeHMRTiQHXxzkgepzUlFFuNyo6yXzCMcBWlIa8OKlJ82CBmq31M3mY586tK&#10;Wj/hz8xVa6mbxOXXo2jmxXkPxczfEQOyONDwHJsRQQOiUknFeo84XWlEfTjDi0jnWkE5969UM9K2&#10;SVzieSj2myujo4mno0Lm3Vet5Fvjvaduw+KcYVyIdGQFDscHvVlWTiZaIFpt0BMcQ3nG/MlaTyq/&#10;Af7/AEpx9o7QsW+aMTdIjCI8qLLStDqRg8ueUg+2/wCVSE/hgzcNG2O6tIbfnQ+VwhIHnHesUyOo&#10;hlkDTdwA6chE6h8T4o9o9/uQhrexMWPTDeoVqUWkElTJBGQT2H1FU5dL3db/AGi5rgsvN2flCkIX&#10;0QsfxY+ddG8arozc7BbrVHYSpwN+M82MEhIG34qH5Vxvq3XWoIvhw4MeVFhPq/eRRkJXvtt/I0D1&#10;aBxnDGus23Tqbd+3orFLK8R5cbD81ZfB/Tmp9UWx9gyYUB9SylL/ACnnI9wOnXrvUrxJ+zFdbFpc&#10;anF7buiOYLleQpWAf4uYk5981Tsa06tkJjLktTodumKHKtaVJSr6/KuttG8P5+oNIt2qFqR1cKXG&#10;Uh2O6rxCkkAEpBO3Ug/71DCxtSDF4ZLmjB3demErG7jcmwHdc52zQWidQaZlXCPe3TeI7WVRVOeZ&#10;xY6p5SncHfcGufdbriRVOrtfjB/xMES186kYOCMkdB2ro+68M9R8Fbw885YPjoMh5cdLzashRBPp&#10;kpJxkZG9c68UIFwGoZE9q1PNRCeZRCCUpVncHakp90tmzM2EYPrZNfsDMfWRJw40rOvNvbuEWWEk&#10;K5XENHzVckPUkjTlimQUoCi5hXMvqlQ71U/Ae/yLdPfuL7HhMAcvICeU0Sau1/FlzJIwll1S8lI6&#10;AVG5rYXnaSjOnzMhZuJsV0pw443x7hpqPFmeWQ2gJIRnJIHUVHcQNUR3ofgQ0eK4shTywSAnHQDI&#10;6/71zjF1ErhvZGp1zjuiDMVlqYg5TnsDjpRRpvibZ9S2pTrDripCT50KySR60Ulr53xtjk4CIM1V&#10;jwQcEp/dLgbgFt5LZX5eUnP5030lpZdofflBWSRknuahtca+haaYiz40QzGCeVa0EApPyNTmkeJ8&#10;LU8ZpUSI5yqPIpWNgfehz3tDQ9wsP32UbamCR+TkKMU7dW3n37cw6VuukK5jjG+MirP0LGisWFbF&#10;zbC5Lm/MQCQaUiMJbQVltKAd+laTpzEBhToaLiwCQlHUmq7TsG95U4jEY3uKnJvD+CYDUtgJWFDd&#10;IGdqtfgvwts8m0oelN/FHnUQ27ulG/YVQmntaXFFvXKehqEck4R/EB6105wAvabtplt/4dbfMtQH&#10;MMbZotpIinqg1wvjhBqiVvhnac/kijVXD2y3C1Fp2A1ISkZS2UA529KguHk1rSqX7W9a5ECI0oBh&#10;SmzyEbbAjOMe9WqEgjpSUhlpTZ52wpPcEVvjA3eHtwfZCC4kWKi7jqeFaGWnZCuRt0hKCEncnpSN&#10;71VDsVqduL8hLbCU83m/TbvUbcYXxL3hxhltP3Ur+6Dj++lQOv8ASEK6aWU3eHFoSwQ8lxk8oSpO&#10;4PuM9jmmzOkbG4s5ti6UNvayQ0ha03K4XK/vM+Gue4HCPRISEj8kirB09ZYtnZfVFJ5ZLnjK/wCr&#10;AG34VD6MjvqtralKBZKQBkfeGPwonTF8JJDauRJ7Y6VToadrImuIuc/fz9qlmI3bVy/xQfQvVl3Q&#10;ocwU8Rj5gVX0eL/htqQ6y8sMObqZJ6fKnPGu5XGwa2v7jScxGZHlUokndIJP4k1Vb+qtR3mMp6Ow&#10;HcDHIT2rA1VGyaQyOOQTb0R0Muxrj0GFZFu1PbJQUwjKHHO6gKKNCuR7Veo0idJC4iHBzEdh71T2&#10;n25zDJmyW0lQ3KcbD1xRnorUNu1BrOzW+KpMgSFqS8wg9MDqfTes/TUzn1e9oDiMXA+y6FnzOJPP&#10;ouz9M3203lB/Zz7T5QBzFBG1St2tEa9QnIspsOsrGClQyDQBpPRrmkHZc5p0Ibf5T4ZGycCi17U3&#10;wUbxH21EDGVIBIr2Cle8wWq2gHqOllRLTyU3+HGiLCWrfCdlhsfu2WiOZXtk7VGXPUrykWuRIjuR&#10;0eMnxmT5lAEHY498fhU/D1XbbhI+HZfbcfA8zYOSn5+lNJViadvTc7x1qUlQ5WObyfhUUjS9t6Z4&#10;24FsWGf3hcMcqauYDlpk46FlX6VT+kYzd7uKZ8nlcdYyhvA6Dv8ApVyzkc0J9ONi2R+VUjwiWtyC&#10;8VKyfEVv9aq6lTxzzQ+IL2z81Yp2hwJPRFV80w1dZkaSRlTCspGTUsqG2tjw1jmTjGFU5rR0FSDg&#10;4PrUjWtjuWNsfxVzxDgBc/8A2gW0w3bcmJGVJW054xZbTnPb+ZqnNVXhm6aigR1B6GFN8y2nPKD0&#10;A6103fmollusm5T8yA2gnzAkJFcycT7qzrHVDchEdMdkeRrlGCd68f1ypdFM58jxdxw3rjrdUqmR&#10;zr3NyeijLpp5/VDybY2hYMlfIhxI7eoroiy8FYkDTkaMkkOhsAq9KqK0aom2l+3r+CS6qIOc7jKu&#10;21dB6L1XM1haUS22FMA/wqHSimgUlIWuiyXOzb8fvSQsjNwTle05oSPpbTwjIbDjhUSTjc75o8jI&#10;R8GhBA5eXBFQngXBQAxt7inDTU8feBwO2K9CpqX6OQIxZX27RYNKTesUVD2OvNuM1FXS6vWaS2wp&#10;CnGV7BSBnFRd/nXVyWUMuBK0nbFPoUqXJhIE1ALqBknFWdSikkiBa+xCO1FPIyJsj3g+iSTIlXCW&#10;tiOFpb2JJHXvU5bppQhUVe5QDvnpTe0rK2XHmDlO423qNj3XklSSpvCs7mpYZWCEADB47XVV8zJG&#10;Fu3H5oT1BYpdyuUl1hGT0B6d6zGss2NEUlbbheKcAq9fnW1w4uWWyz1svPNIdSrB5zii+PqeBqi1&#10;IXFeaShzGHQdvUYoAWxzOe2V9hxc9PZVYoxv5sDyhiHoaJOcZMlkOujflzsCcbe9QhsbkXW0iOlJ&#10;ajxSlSFI67gd6Ob3dWNM2CTKD6GnWyAVKI8o9aCdI6qg3O8OF6Whxb/VZOdum/41i/iTwoKmm02i&#10;Z/MLgS7ocdSmVjWMe1kbf7owZuLtsntPvKceWoYbKRzE7H+tchfbJ4hzb1rd5xgeDHixWmNwS6Vd&#10;eVXpgqPQknKBgZOe9LlOs1oiMkALkqAKEtp5lkfL0r56/aHebvfGy8xEwnXVKdaCcuZGVJSE9AOX&#10;Y4I5vUdiT6PD4kcRbM8HjA6e6lY4yjeWWPAUH9nmXKv+pYzKmVoSlYykjAT6nA6E9+uPWu/4cIsR&#10;m2wAMJA6VWHBXgnb9Ew481xpPxhbClKxhKNugH89zR1fuJFk0w2syPHWhOxWhskfj3pYrSZGArrg&#10;YgGk3Kk5nMlpW22OooKuvmkjynY5wOn9/wBaYp+0Ho26PKjt3JLCxtyvpKMn0yaduXWNc2y9GcDq&#10;Oyk99xUpsMXUkdz0STjnhsbnJzk4/Oh28TyhBUBjO2+1T0qQ01FUVEJ7AUHXq6RyS2txCRnqpQFK&#10;1wuMpxbi9kNXGaZDq0pUDzbZBrn3j/aP/L/iS0FqR5VZG4GR5vpXQymoD7pLM1lalejgJ/Wgfinp&#10;VV6tHhMhJVjlOTsc9qPsuYxdZaoA34VHcFZ0HTuorLcn1ghiSyrkeUfBJzzDfGx2Jxtnf1zXevDn&#10;Sb6tJ/ti4NpicyVLeSNklGeuD6gV83tOadvbWpWrCpgrfclobYQEcw+8B6dB1OMjGTsK+l/HbiK9&#10;oPTZslvtxdflM8pcz5EDuB6n0HvWd1SY00LqiR1mgEW5BJ4VmCukomnwzgjI6FL6B4n6a0xpufCZ&#10;QG5LTriktFOOfJyDn8PfapvTMwazZi3Q5ggqXyoAxzdj+v5VR32ebUrXF7mz7hGJZaCUoSsbKKid&#10;/oB+ddN3zS67VayuE6llZTyowBhO3XFZTQIa+tpGT1dhGwGzRgkjhNoG7m+JIbA3sFEXO3lpt8B0&#10;OJA6g1QvEicLVaLi1LV+55TsN85OAMe+RV9RmEpittynwJLiO56mqq4q6AOp0mCkqb8RxKudKc7A&#10;7it3LVT1WnSxtF3EWt+q2NFXPmpJo2i7iMBRnBmxHUelI78drwAoEgbbYJFHr2gbezNbmykNvSo4&#10;BJHf0zUtwu0oNP2VuChoMIQnAG+RRNN0+kMuFPmU4QVH1oNBQTBkVPO0FosT6eyE+JtLKSotYWUA&#10;1dDcAhhJwhOwGOgogaAiw0pB/Cm/+HYlujtvJXh3rgGtXpJWgnOfnWnr5xC0QxYBVqtmYWhkAs1A&#10;vGKM9ctIyo7CC4taOUAVye5wwv3hteHAPN33rt1qCq4jlWnmT8qXRpVo9GU0AMbnm4QAPDcLiOPw&#10;t1Jgf8Fge5p/H4X6jB/+VHp1rtMaUa/+1JpQaUaP/pppRTu7rvFCGvs96ju6LKi1XxJ+Ki4ShwnP&#10;OjsT7jpV9tvBTYxVYw9PiBIQ82kJKepHpVgW18qjpBPaitKCwbCUOmsTuCmWlhaBihhVkhs6neuD&#10;rSefkHKojp6/yojiqynFYmREyGVpIGSCM1ZkjbJa4vbKqEXVWcQLlGvL6EMELLY3IPTPaga86ouF&#10;p0y7HitqcSoFK+QZIHU/zoxuejE2VclQcKuYk4JzkUloNth69PRpKErSQFJCvz/WhLoXahTT0sh2&#10;l4IuOnRQvDntaeChabFvvEDRLRUy64G0hTKSMFXYE0H2bT91iRJrb0J9KYq/OpSThB7/AK11rDts&#10;eIyENNpSgDoBTeRZ4y2H0eEg+KDzZHXasnF8GRQzxVTZnF7RYk5vYYVumkdA8PQ7w7u7TujIzvXw&#10;muVWOuUjB/Sgp67p1Ipy5x0qaStXlSOuB61tYX5Gk75cbGEc7Tyi4xnoNu/0x+BqI0RHdtLku2SV&#10;+I5FewTjGe/6YrRsrZBUQMt5bEH/ALha33XUs0e2QtHBGFa2h4z8aAoPtlAUeZJPcVNz7VHuKmy+&#10;2HOQ5TkdDWbW6HYLRA2xTsbGtPJaQm4VNrQ1u1R1vsUO2rcWwwhtTiuZRSMZNPnmkvNKQr7qhg0o&#10;Rioy/wBwctlplSWmy6402pSUJ6qIGwqs9zIIy44ABP64TsALFqtLFniiM0cNJJ5U56DPSpRIHLjG&#10;1Uxw21xdr3qlyLPe8ZK2y5ypThLe4GB+Pf0q5kqx1oRousUut0n0qkBDLkZFuExjg8XCgdV6Rgao&#10;tT8OWwlaXEkZxgjbqD2PvVS6L1HJ4a6hVpe+Sy60tWYUhz+NBOwJ9R0q9/FS4lQBGapXjTotnVzK&#10;0gcstlBU04n7yD2IPzqetpy4tmiw8feOyL0Ug3GF/wBUok4nRI1x0y64HktoIBUM4yK5m4soixtM&#10;I8MAYUkbb5ye1AWpeIer7BdmrRe5jq4rRwjJylYG2c96eXbUMTVdpQy7IAKMEJG2/aqUs/0yAseP&#10;MOPRHGzNpQIX3wcJ7webUt6WlCTyqUTsPoP50emREiyjGdjqK84KuTIqK4FWhmHLfQ8tDilHKUnb&#10;b+81ca9NwlOc5byrrk1otNrIqeARlpuOqu0+qRRMLXA/JaWFARbG+VJSDvg08UOtKoaS02G0jlSk&#10;YApNYxQ2Q73F3dZuR295d3TC5TmrdDdkPKCUITkk187ftO8XpOptQvtRX1BhBLbKR0x3P1rqb7Sn&#10;EdFhsyrUy7yvPp8/Kdwnv/SuB4dof4g69iRUlSkvyA2SPTO9BJ3737RwPxVyMbGbjyV1L9nvQ1v0&#10;lwUnaluEdL02Q0p7xFjfGMgfhiqVgrU/LkXLw8OLJUE4xjJrrnifaWtHcEm7XHSEDwUtBA264Fcv&#10;vMtwYQC8AkdxiqVS072sPQK9SkNjc9RmhtJ3bWWuY0JLil+MvK8dG0Z3/p9a+immbIjT9liwUDAZ&#10;QE/lVG/Za4dGBbl3+YzyvyMeHzDcJ7f1rokJoxTRWbfuhEr97rpCUn/hl59v1qsdXHkmKNWfOyIr&#10;nsP51VOuCpD6z0FarTMErz74mIDBcXwr94ZXRuXpeKUkbIT+leqs+EGoHI1scZKjyAZHtvXqdJKx&#10;ryCr+n3lpY326BXHxHtDUzhjcIzaPEKYxKfXmAz+OaH+H9/RqThaysxX4LjbPKl5SdifUY7H+dEY&#10;lM6r0OsR3ktOlrkdSSMBQ2UD6d+lczWbiZeLdpOTpiO4hxCHHGPETkHlCiDj226+lZWrmbBMJRw5&#10;lsfci0ML6rys4H4JxC0zqSA3Fus+7O3N2cChJSjZKNzgD0HqPrUPqHRsxdqRe1W91yGws8zoTsN8&#10;E+uKE5/E3VljvsO3xIkd1tAJwoHB5vXfb/eipji7q2boi6aduNobiuyUqSl/cp5FHJA2wevX3rNV&#10;LoTEW+YWB6dcdT3KvUwkh8rcm/3Ir0Df18R7ZctEy/hm2wyCxIABWkY2JT3IPQ7dN80YcIuF7dpm&#10;XNlF3UjUNscLYW0rKVoKQpJUjuDkZFC/BLhO1ObavSbgRKdbDD8ZtO6U82c82cg1YkzSMPgO69qS&#10;B41waUnElEl0FfKT1Csep6H/AL3aKOUwwVEzL25N+nTA7fcue9250beqpLiRxL1PYNdNW69yGpFq&#10;jSRKUllkhZyO43IAJO256dah+LFxs93D8x1vwkSYaFx0JTzJfIzzAkgbjp2IGOtFOg9aWzjR9oW7&#10;SpsBpuOzEHhRXglfNgpHN6E7k0FcfixZ+JaoKIL0S2LSGWOb7qT35B/CknfHTf6CCaMuppHE+Uux&#10;3x+VlaiayR7WE5CoHTNqnu3N1iA8E299ZJQodN+gNN9a8ONSMMuzoVrdnR0ufvVJIOE9+9XFZtIS&#10;rdaX5LKQWU5IWrFVdqXipqPTbbtqSpxMd5w8x6gpz0GRQWJo37nk2/fdNqqZsDL9bptp6PM120zY&#10;ZodRp+LhxUN3BPMPQjt7UY2HQ1u05cX5FvacDK08gaO+KINJSbXdrNHetsNMZ7kHiLJHNTyIhLF1&#10;URMQ5nq33B+VXJZXPdYm4VmjpG+G2Q4ce6qHV3D+bcLi+22y6zHWrKckhOD3xR5wl08xpC3OwEyU&#10;OSirm5Sd80Sahu0eM6wJCuUKOMnbepCNpy2yEJlhnlknCg6ntVcC7S0nHZWY6MRP3x5PVJvydRoe&#10;K2G2Xmk/+mo70R2tKbtESX2/h3zspsdqWZSy0gb5X7U9ittKdDnLuKY5hcLFXzFd1ybpVhoRY6kh&#10;oOOJGBgdau3gXAujlp51yUsM+IeVhKfu/Wqlh4QokY36VeHCBpcqxlCHCj94rJFF9IjAqm27FUK9&#10;gbDhWk0oNgIU4FK/OgniZreXppiPDtMT468TFcjDHQe6lHsB/SiWNp5iK54ynHXHR/EtZP5VAfFR&#10;ZOqn3THUp+M1yB1aDjffANbeo3vZta7aT1/FZoAk2CE52sr3aLUG51vV8ZyhZeRjw89wO9Stku15&#10;13peUECMw/y8iS5lQJ9SNtqHtUcV7ZLuT1qejPNzmwQ2hbZ5XNtsEZB/Gq+4ba91TovUE+DcIwnM&#10;yFhUceJy47Y3GwoNVavSU5bE51wcE9v7o5IImUzWeHZ/ddLWRDsG2NofA8ZCQFhPTOKcRbk24268&#10;pflHb0xQtYr7crkhxU1hqMpSvuNrKsD54H6UQOWUZS+yrlUEnyADCv50WgfvjaWDHqhMjC13n5K5&#10;B433hudrC6NJIWyt4KKQPYHBqotQXd+0FDlr5WwtO4Iyk0Xceb3Ji8Xb7DSkqwtvnCRy7lpB/nQ7&#10;pzh7e9aKeUjlQ02eYBasYrANo5BMX7uTe35I0yImPynle0pqCbqW1SoSWEtS0AgrPTejT7P+j4dm&#10;13bHkOpfk87gUvIOTymh3S1qZbuM+0OyhHeQOVa0KxkY60ZcIIca2a6tCW5IVyuKSB6+XFFqOkgo&#10;3OEbdpeblUvCbG025N12Dq9hmVo24MvOlhpcZaVOJOCkcvXPtXrKyzdNJxRJTgOMDn5tjuN6Vnz4&#10;LVnJmqSGeXzBfTpSojM3uxeGyspYdbwlTZwcEdQe1aZ7QZXEWJ28d0NyBlMdMaetELxVW9trl5iC&#10;pv1771GT9LXFfES33duSowENFpTPMcJO/b3z+Qp/w90cNF2gwvFU951K51Hc5Od/eizpVFlA2tpY&#10;hUM8NzSHWaeCD6cppN0nIGWHB6pNUhwkRyRH09w6v/7o1eLgyhQHoapbhmkNO3BofwynR+CyKmrf&#10;86P5/krlMcOVgY3NaKOBWzq0spK1KCUjqTUPcr9FRFc8N5JcwcDPU00tcGlwF7K02N78tCEOKuoo&#10;EexSoBUhUl5BSEZ3rk65Bt/UESK1lS0nmxjriiNzUFzufECdIu6FNxy6pKc9AkEgCiuFYbfqzUkd&#10;yyNIU7FwXVnp8s14zV07tZr21Mh22w1vX3VAnxHY6IWbVJl3hhlMdTYQeVXMMdq6e0UuJZ7LHYSk&#10;IUUgkdKqJVkuR1cw3NihnJwkp3ChVrRrchEttBGeVOK2ui0rqV8jwMjGU+FgLiisXds1lVybUhSe&#10;maaNQWgkeUUsmI0P4RWuE0nOFZ2tabqAcgCPMckn94kAqwd81BWKBd7rLkypqC2y8rCE9MJ7VYCY&#10;ralJHIKmVRW0QtkgYHQCqdTSO1J7TI4hreg6+6kqJ3TEbjwgJVoVYYoRGUeUqUVexNB67iqPPkJ5&#10;SQc5z/fzq3XWkKjnKQTiqvuKUG5TByjmA696K7GQwMgjFgFaZUNMQhDV82ftrXqYxrlLcd9TbSjz&#10;YSSM1Y32Z+Pkdrh2uBepaY78MKRzuqxt1CsntT7iHwX/APGPjaiDIJRCjoCnSDgqJOw/nVozPsga&#10;G07p92MYjZWtGFZJJJ+fWszqmhs1ulMDztAN7hTxUUlQLh1guPOJXH3U2uJdzhs3iWmwvuYRHUrc&#10;oGMDPXBO+M/zq0vsh6wlz9ULjSpjsyYyglDLqiedrygj3IP1Gxp/xJ+xqmDGhO2BwtOrUELSTzJI&#10;I6+xos+zhwVkcGNcRb7qIAshK47jqNwlKxjmxVmNkOm+HubhlgCc29b/AJqcb6F4kkbuDe+Qur7V&#10;e5TU4CVEUp1xIS0hIySOwPrXMOs4I1H9qZtn4dxpHxrIU0RhBcSACBjOTsSen3Vb7bd06ltNvkaX&#10;kPW5xtq4KjqTFeSRkOFJ5cfjXP8ApDhLGkcT7PqZ5alSS2uc6HEjKnVp3P0K1H/3UWramISCAC1x&#10;e46/sK2Z466PxoW7dpyP30+9XtGitw4uFgcgSE49q5p4v/aJdtt0u1p0tp1zUUu3RXJUp5S0oabb&#10;SknIJ65IwB1JB9DXUM+Eh+OtKiSCMFIONqqnVWgrVKjymhZWFIdSpDnLjLiVDCgrPXIGDnrVGRrx&#10;awwooCx1y45XDug+PzHE3UcyLd9IQGiy6UvOMDJBzsQf4ht7ZwcE11xoG1+LZ2ywnwoyU5TuTn60&#10;C277OFqg3N02qzMW1p9wKe8FXIVYzgkpx0zkVfljsSbJaPh0pAShGBtgUwQOe8OGB2VrxWxx7SQT&#10;3VI8RL+q0OhvnAQk4Oe3WuedbO2G4z3p191NJhMHYpSsIbR6A/32NdAcWrN8e842DupR3GxO9UVq&#10;zgQxqa2zYzsxxkvL5m1JZBMfyqSUDOeoV5j1JA3AAFSvidG4OvYKHxBK0tAuVpo2BoC+DlsmpnLi&#10;8ggjlkDm7diAatq1Wo/sdTXil9tJ5UE/eR7e4rn2w/Zles8CBHt10bM+M6XEyFJKVLyRhPsAANvX&#10;eum9E2S5W62tNXRGXsALOQckd8+tGaSRzv5YN2lZ+rhDTvIs4dlTxbf/AP1ktCWQRWVxZMqG26W1&#10;pB5ecFRUlQVk9Nxg7dRk57z442C03LSz6nfDVKQnLaj97n7fnXEenofL9r6Bc3WHHmbGEuhtJKfE&#10;Hhnl3B7FYO4NdD6ltV2f4xqalLlP22Q54rJcUS2BtsB029qF6xKIKcQbN2829r8H9ELl3GzyMHCK&#10;NGR2dE2FooY5VuEE8qetP9ZXy7Xaxqj28LQtexUM5A9Kk9UQ0x2YzSBhKSNh8qe2tkKaTkDpVGaF&#10;4gNIxxa21sIg1v8AK2goP8V+1WaMLk2p2T0SsDJBohitmS2y+60oq5RtjY7VNTLUxOCQ6hKgk5Ga&#10;deClKcAYFQU0VRSvO1+LAevzToS6FxLTZRRuDzIJQzy+uBUna5SpSMq2pJ1pPIdu1K2pPLn5UVp3&#10;yOks9110tiN3VD2rXSmS2lJKQVDIB61qokN9azq8YltE9eYV7BUjf0pZ7mRSMcXNuVI2Qfu/ShzW&#10;/FW26ELfx7wZS4rlBV60TWZGG65w+1iypxMEJ3Jdqd5LIgRyq4Ac6xR6PtP6bOwmJJ9kk08j/aMs&#10;b4yh4n5INcl2OxAIDjoHTO9Ppd1RDPgNYDnUCqZnkb1UrmMbyuq3vtC2ZtBKnTjH+g/0q3OHOqWN&#10;XWSPcIquZl4ZB9wcEV86HH5kpfmzyL2GBtXa/wBlhS2eH0ZpZyW3XB8srJ/nVilnkfKA7hVZG+W4&#10;GFfcdJR1pdR2pkh9RWlPanvUVoFQQ9OtRmCW44ArIwkHtVTMurtF/ZcCVKWFlAAHfNXutseGoetU&#10;1qdn4LUHM2MqS+FAY981G0BkjSOqa/8AyyArLtL9yfbUp9KEJP3EjqB71MMJWGx4hBV3xSELmegt&#10;HoSml2uYbKOSKfa2EoVY8U7e5bp0K9Rkcy46xzgfxJ9M/iPrWLjbGXmWb7EXzJfbSF8v8Sf4VfMd&#10;KPNS2pF4tMiOsbLQUg+lAPDd0rsk+zSCC9GcW2AdyASSPzzQh0QFQW2w7I9wr9w+IHq38CjvSj/j&#10;WxAJyQKmsbUI6GcKW3Gj1SSPzouTRZpu0FUiLGywRgVo+0l5soV0IpXIrxTmncpFX91asfDJiRdU&#10;RSXn17hG6lE7436DrU3pDVLWsLOmcwlTYUSORXUEHFb6u0ixq2K3HfUUoSsL8p32p/YrFF09AbiR&#10;Gw00gYAFZ2mp6qmrTHE1raUNwAMlxNzwmgWOFHNw5MG8qe8fmYdT5mj0BHcVB6lPLdT3BQP1qH4t&#10;i/W24225Wdx0obc8N9pJylSSR1T9evan10Wt1UZTn+YpoE1Yjlb4kkDWkbTfPBvnH6dFPAfOVWnE&#10;XhVbNX258vNJ5xlQONwfUH1rhe7ImaL1LIhPrWtppxSMH2NfShxIWggjIIxXHH2pNJR7bfBLaZCX&#10;HwSSPUf2KHajdu2ZuDwVoYHfSLxyZNk6+z/qH9p62babUThnJAPuK6sVtXD/ANl59cDiMsvLSlDj&#10;Pf2IrrLVPECHZG1JSsFePzonQRyVQswXKEvLYL7jayKHXEtglSgke9Q131FBt0N51chHkST1qlr5&#10;xLuFxcUGlFCD3NVjxI1fPbsr6FS1FSxy8ueue1aCp0p9LTOqJXWt0VOCtZPMIoxdVjxn1wvWmoLp&#10;OBJhtqKEqHZIP9/jUf8AZcto1BxLZeShLUSFlxaz0ydgPwoZ1g6qDZExAf3kg5OOuP8Ac/pRTwsX&#10;J0ZY3VMKMd+VupYG9YxkIY9zpDhuT79loXuMgaxo5V58fuJTN7uCLPEcBhxFAvLSeqh0A+VVzwu0&#10;c9xV1o00hlX7IiqBecx5V4/hoNuMh253NqEySp19eCepJJ3rr3gou1aMsce3tMpbdKRzkjBJ7/On&#10;0dFNXF09rgcqOqqY4LU4OVb1ptTFogsxI6AhptISABT0JpGPKZeaC0uJ5T70sl1pRwHE5+Yov4Tg&#10;OFQ3dkjLTmM4fQVWOu0A83l7elWnKA+Gc+Rqq9dOAqVmjGnDJCymvAbAXJfhgvkiOj2/nXq24TsG&#10;W1ICdwkHOPnXqrVEZMzrDqp9MkAo4wOyKtcXS5My5E2yNO2u3zUkOJks4T4g7+xP8qqnQ+jG7naX&#10;re3cUwrgyrLi1jmI383553rqTilYZup9GTYcVxlkutEocB3SrqD+Ncv8GeKTWhdRXey6jss2WXGQ&#10;syIcRcjYZzkIBON+uMVk6uJrKljZT5c/sW4yjlIxzaeTwz5sKzLVw4sOlZUcynhPccCXVuvYUtW5&#10;6n0o1vVg09qfR05xiPtGSpaJDaeikpPT19D/AFrmG16vhR9YrRAuDzlifJWylSioMEnIbO2QB09v&#10;zq4E/aEJiybJ8AhjxGlNtvh8KQvIwT0BGN9qtfSoZIHAgDBFuc2/eSpmQysc0AKc4EcP5wnC/NTP&#10;DgqKm/DA3OD1/WrU4naCGudNyYZdJf8ACWGgrZPMU7H6Heq+4KatVYIAhXRK4kF5eWJLqCloqJ6c&#10;x23NXi66n4ZbiVJ5eXIVnapNNjYaIMPz9/3woJ3PExLjlcV8KNAO6c4mwo9uUhq4ILrT63QVDy9R&#10;1G+RsQanvtFW6YiU27fBC8ZsFEcMIPMU8wPMSST36ex9d9NHrk3bix/5TNSJypbzjylZKeXKskD0&#10;O3fvTrjxCfRr6B+031PuuR8Fr+FCQdiNu+/vt6YrPWeaN/8A3Drjj8URjBdUNLcEhU1d5z0OyJbE&#10;hbbL2yketAk6xxdQLQHEpcSjfmz0ot13PalKXDRhLbWwI23qGhQWmIiGQ4ed3cqB6CqQhD2Z5ROS&#10;Tc8tcLhbaRs8WxpkIiOK5DkqycgU/sVogLmvXBtR5s4I3xSMFtpx3wGSC2jrjual4cNMTIawlJOS&#10;npUJjaw5GQpo2sLQAMBKqii4SD8Qwl2Oncc3Y1mcm4iKDAWkJQPuK707bjKWyr/ST1FPG2ihsISa&#10;de5up9jReyYWS4T5zALkbwnE7KB6GiyG8QhIWMK9Kj2uVlG5AHqab3m8C1QfGTha/wCEepqNzrZK&#10;Y4iJtyb2RQiYhO3OPxq+uBMhLtlcUDnDqgcVyppdUq8zPFnpU0yrpgHeukeArvgW6XHj8yuV8/eB&#10;wAQPXrRjSrfSWOB5v+CF1krZYLhWpctXxI0pMRslyQs8vKB0+dR9206u4sqeU+6y9jbwFFJz9OtT&#10;LFgZL3jupBdO+cVJllKUFIGO2a2zo/FaWv4Kz4IaQQubbNpC5al1JOdkMKCIrhaD72OZSh6e1D+o&#10;9H6rtesU3NqOZ8dogBlCgHCB/pSdj+NdLs2f9mrddb86nVFRz1qAl2i6XHUiXOZti3tt7oKcqWc+&#10;tYybQoYImt8znE8i3XrnoETbOwt2uyO6qrR/EM3nU6Wn23IrRPIttzIWFDsR2ro2HyiMgpPMCM9a&#10;q1rhSyvV8y+uL/zFJUGQPLkADP5fnVmWwKbjBBb5Ep+7k9av6BBW08cjK127Jsetuipzvc+243K5&#10;n1nwvjao4nakuRSPFW6j74+6Q0gfyodi6NuVmmusx33I8dezjiNgOucfhVr3yPJc1ldvhx4clSx4&#10;ikE4xyjGfpihu+3pdrjrYmEIS2crUTv86A1mswxwOaGeYEgH1utA2rY2lDNqp5rhFGiXKY8xIdQl&#10;xZVzlR5jnrknc5NOeG2h5rHEaKHJCvB8UhDidsDlz+u1SNz4qWCBf4lrVMZK5IyhPMMmiLTesbcj&#10;iNYoDSkF+UtXIB12SSTQWj1EvrGQzuJLxcYxa/dDRI03v1V/3PTVxkwGEIfQ+0FJ50Op3Ke+49qM&#10;bdFRDhtMoSEpSkAADpWLeeaKj5CnQGK9YipmROL28myElxOF6vV6vVcTVhXSqZ0B5LvemyMFM57b&#10;/wDOGrmPQ1UGjk//AIQ3k4x/xjw/+uaDVo/mx/P8ldpv6lNavm/CW4jlUebqUjpVfTG2WYLsxBU4&#10;tIyG89atqRFbltlt1IUg9jQvL0/DtRddWocq9gPSrZlIp3MZgrRUtUxtO6JuHFUfddB3HUcQqQhE&#10;ZSyVKUodqI+G2il6NQ8G1IkPPL5lLR3AH9atO1RYb7CkIcSorBBSk9qb2+2qt8/KWytsbbDpWb0/&#10;R4HVTa+T67fsUVJHTsBcR5h96cMW9FwDbzzQ8VvoT1G1NiMXQgf3tU+lYUpRCeXbpUAs/wDmp+v8&#10;6OVDWgkgclCi4OkcQLKbbGE1unY5zWrf3RSwGQKqBNWWhzLTv3qYdIEP6VEMjLifnUtI2h1bhGCo&#10;XnIUSr/5c/Kq2fYK7xNPQVZJ3jqqvnNrrM/GnPF9qkjwSqs0npVtriBdLq1hLhIQr6dP1NSmrmJN&#10;wcWDJQwUeYKJzjHrXPHHLjbc+HOvRbYpCI8tzC1k4CRjrtvXuIOvEQtBP3MS8vFrmSrm6nGcGsPq&#10;WvTUUzKLw8PuAb/vqiv8TfDGIms9FdNkav2rZCJkd9tLEMYQlGcLON8+taW673i+8Q4enp0dlttQ&#10;WpeM+YBORt/fSqt4QfaMgaU4VOXC7ZStIC8JBUVEgDAx8+9HHALVj/FnX1t1aQYcVtC0JYWAVnII&#10;ySPmKHiGWFkVRJMS5zwHtORa/wDwqsj3+AJA/wA18hdX6Z0mldoDMxlKsJ8gPQDtgdqFYMf4TiG+&#10;1uEIYKUeXA2wD/8Ac1cURbZYRykYxQVqCMiPdFOghOXErGNsZ2P6k/Wt/W08ZDJGdD9yfQVJD5G2&#10;+sEjIlFLgRtih++BKOdalhKep2qWnq8NpS+4qsuIWpjbLc4sq8xBSlPqe1URU+GbFG4afxQLJydT&#10;xzeY9vYBflPnCGEfiSfYCjR5wwYXivJRzp3KF96qLROmLtb+S/4SbwpCsIe3SkKGwz27Uym6t1Bb&#10;IkuPqZ1D76ipbb0SOUJA7IIycn3pDWOj8zm8q19CZKdrHYHPdWjxDhWXWXD527BhCZ0EFWWE+YAd&#10;QfUHrVM6faZuyA4ORwY6jY9e9V7A4zahsd8ciNwJa7XIKkOOrCub5pbCTtnHUjFEPD+e8LvMbeaM&#10;YPuqdQ2rqkHG3zPWr4qmyMDiEO+iGKQtBuOishizxIzZUUFKvU00kSEN87R8wI2Ip1MuCI7BSrf1&#10;37UKOylOTW+VWUknIztircErc7UPq4yB5k/4SaIj3vizer46htSYngIUokeZRSMfUcgP0rrV7T8O&#10;THbK2UKU2MpJG4qj+Fmh5toukNKkFLLviTHl4ALji1EDPsEgEDtz10E2nw2gj0FOp/5rnue3rbPo&#10;g00m6zG8N/ZVSax/zgOwXTi1D90KzrqOWZvLjqrmr1q2bFDJv80q3GbsCkgMVkjFeTtisnpURT0g&#10;50PypS2960c8wOPSlbYME/Kn0/8AmJsnCHNWJBltf9QrKUfu9vSldVJzKb/6hWyW/JU0gu9OYfKn&#10;loGEdKoj7ScMSFQyR91wmr9tLXkNUz9oKEp5hhQGeVWT+FTyNvFhRN+vhUC4tuNCURjOCCKAYkhy&#10;bePMvl5XMfn/AN6I78oqbISpWVnbtgVBQLS/HuTDqEFxPOlRHTO+aD7S84Uga6Q2AVg3OMiPbmst&#10;FKlEdB0rqj7LSD/glJJyFPrI+WcVzFOd/a9pSwjm8RZBUT/D7Zrrj7OGnXbBw+trTw/eOBTpP/US&#10;r+dEaSMtlaCnVDHshAeLK32mcrST0FPKTaORtSlH0GWFdKrfVbTMHUjUl1P7sJ5vqP7FWQqgLiTF&#10;5mW1gZzlP4iopeLpzeUUWO6IuNrQ+0MJUNqcqlJa5eY4KjUJoGE5G07Hbd6lOcelEamEqAGM4qU+&#10;ijaSQCUj4xcBTynBHXFVRd/E0rrd6RyqTHmowSOmf+4/OreDWBttQpruwIu0Bs4w6h1JSsdRvg/l&#10;Q+t8kfjA/Uz+quU7gHFruCo/SszluiiNkOknFHuAOlBTdg/Y372KHJLnIPCCjgBXqfap+0Oz0R0q&#10;uCkKUR1QnGKqx6lGZhTbXXtcm2B7lQubkkKV3rYEGoq63QR4fM2FKWo8owPzofgXqdHeKFuNobzn&#10;Dn9aHV/xJR6fUsp5ATu6jgX4uuEZIui2ZKbhxnH3DhCElRqJsGq2b6nKGHGTnAC8UOXa9Spdxktu&#10;oCIqAPDGdjt1/WmmmIM746Od0tl3nWR2HWsDP8bVFRrUNJp7CYrlrsZJuBe/Qdu6l8MBpJVjPMoe&#10;SQtIUB60B6lQE3IJSMAIG31NWAoYB+VAepwf2mP+mvYpfqhMi+sopPSub/tX2l5+3sSEpJQnmBUB&#10;0z/2rpHHlzVMcfpjc/TcqKE82UkJPy3z+VCayAzU7gOmfsRWll8OZvquPeHE56zanakpcUHCSj0q&#10;7J0124OF95ZWtW+56UGcMeCF61Ndvi5K/wBlW5tXMHnkHmcPokfzq8E8LGHGXEMzXXVNpIzyAJB9&#10;6k0D4s0bTGGCqmAcTiwJ/BZ/WIZJZiY+FWTiuUFR6Cqg1/Neu93TGYBX4XnIB79qtbVDybN8Sytx&#10;KlNkp50HY/KqsQBHs1zvDowp3m5Ca3OuTtqnMgYfK0bz7dFHpUXhMMrhlx2j81VyJzd/1Y0zLOG2&#10;l8vL2IT/AF/nRzfbk3GQltk+RA5RQXpKyplTn7i4MbnlA7091BJ85AOSNhvXlDpnSksHBNytrYQN&#10;8Q8jhWl9mfQrmueID9xk5MOEnlAPQrO5P0H611jqPSEGErxkEI5OnbFAH2TNLK03ohMh9HLIlkuq&#10;yN9+g+gxRZxGvCkKLQUQMb16f8MULpJAzgckIEyIVjyXC6jLjr1Vta8FpXMU7ZqA/wDFmVHeyVZH&#10;zoLvFwKlKJVQrNuG5wf617vT6NSuZtLAjjKEWXT2juKEe/MLYWsBwpwUnqKgtbSUuuOYUD71ztbb&#10;/Ntk1uRFDhwcHlB3FWcq/vXG2h15Kgop3yKwes6AzTpvGg+q7p2WC+KoTTRN63Vv8BXmlwrhuMhe&#10;N69QbwXvpiInpByCf6V6vPJnNbI4HuqelXNHH7K07zxBfn6ZY8Fx1GUFs7kjmxtvUTwBQl7XNyMt&#10;CSFMpAz3wqouZK/Yen5WnZykuPKQHIz6e45uYZ9wRj5U94LWCdcbpcZrMoxy1hAyMgnrk5+n4156&#10;S6asivkj8uVvtrYqZ9ha6Ndd/Zz0hq3XkSWhLlskPJWqSIKg2l47EKUMY5uu/U/QU5vP2aNKWOwu&#10;yoDUhU2KhTiHXnlLK8b4IO35U2a1Nd7FqKOZ5RLjhYX8Sg+ZO+4IPbHoauHUUpqRpOe+2sFtUVag&#10;oH/lNHJqKna17tubH99kHZUSbhlNIlmjXPRLEXwkpbXGSUYH3TjKSPcECn9pktXjTrLhAUhbXKtP&#10;oRsQfkQRSmmEBGnrckHIDCMfhTRMli0zZ0Va0tpeBkNA7ZyMKA+oz/7qsNAYxp6EW+5QXuVwjrHU&#10;U3Rd2mXSwSVQZzEtfhraAJ+8RjB2I9qfw9U601TL+K1vHdEmQzzQ33Gkt8yE9QAAOmc+u9enybc3&#10;fm7lcG/GgtzPGdbH8SefNFXFLixYuIlzsEfTrbyk29t1T7imi2nKwgBIB3OOU+1eVOIc57xMQQRZ&#10;vfubeiItdata6M+ipW9qjXecWW1lTqV4WDsaZXKUm2JLTasu45R7VL3htu1XSY+4hIWoFSFAbkUE&#10;vSFSHVOL3KjWiga4tG5W5nOYSHcoq0osqyScnrRW1uoD1oO0i5nIyMUYNZTuR0GcetVZWneQEQpn&#10;XYFIreQw223zbq9aWbdBOMg/WoqUymWwhSFFLnXHpSVgkB152OsqDrZ3zjeqO5wfYhXN5Dg0hT7n&#10;IprC88vtScqFGkx2nF+dCCMd60dcU2FcyQoHoKVa5iyhJaIQTnGOlS2F8pXAHkIhsqUuRB5QnHTa&#10;r54DH/yx8EDIeVv9BVG2xGGQB0xV08DXFNx5WxI8bb8BWg0/FQz99EHrLeGQFdSumT0FJh5C1YCg&#10;VDqM1EzJ8plSlJa50AdB1oAd1jCg6xbkPmXDLiC34ToVyOH/AJR0J+Va18ojtdAA0lWo84Gmio9A&#10;KY2+R+0HVrKClCdt+9Jw5Ru+FKQttrsFbZqSYZS0SEjAx0FS85CakHCAVp6DI2p4kYSAKjnj/wAQ&#10;72ORUgj7o+VNYb3Su6LmzUOu/F4vatsanS0mC4yMbAEqYbXk+v3q4s+1Lxx1FaddS7NbLklUZcZI&#10;c8u6CScYPrgd/apf7aupLvpX7SWq5FpnvQHXkRgstHYj4dsdK5QuMqRcJrsiS85JfcVzLddVzKUT&#10;3JNB5fAnp2wujFwSfvWtNZE+ibCGebFz7fflPrJfJP7SMqXJdfe5QA444SRjpg1e/wBlTVE+58fd&#10;NmZIck8zziEF1WeUcijiueI6MkZ3q8vsmnw+OulO379X/wCjVVJ0LBYhoxwhLvq4X2EtJzDR8hTy&#10;mdqH/Bt/IfpTytQOEHPK9Xq9XqVIvE4qptMoDeo7sOh+KdP/ANc1bB6VSjiZDF7u0iM7yrRIcJSd&#10;wfMaD6g/wzG61+VagNtyPJ9wjW8ZfdS2P+Y1VvFq6OzrSkQJI5VHB5FddqA7vqi88QLsq2pCkEOF&#10;BCNsAH1o2uPDlVqgQi2tx4DAWFqzWLrayorGSRxM8nfqmCUvaS0KU4WaKbsduRKEh1915IWtxx0q&#10;5lY32J2+VHx3zk1GaTtC7Zbm2yVcpHeie325tx3Ctxjoa01EWRxxxNbtNuFYdIA0BQ6OqvlUCsf+&#10;bUcS7Glp0qbVhJHT0oTkWx9q6KVgFI2z60QqHACxTIyOVIs/cpUdKRZ+7S2Miq1rqZbtHLyfnUtK&#10;/wDk/pUUwP3yTUtJH/C/SrUIw4qF/IUOD/w6qr504usz5f1qwOrCqr17/wDasupHf0p8fVfOz7aT&#10;fNr1sepO/wCFUfM1Hc7jamrdIkrcitkEJPfHSr3+2gnGvGDnfJ/lXPWMDOKByxse+7hexwr7QCBd&#10;Pot4mNWpVuDp+FUSSn571179hi0tNXVlbs19D0hSwhnxVBsYTn7ucHpnPyrj2LHLqgEpJPbaunPs&#10;WypMbi5YojvjISfHVhQwggNnl7Zz949emPcEfVRRzbYnEC5HzymTRlzDZfTmXHfstjXLYLj7jaOb&#10;wgc82O1BXGfUkrTvDW5X2NDEqfDYEkp5iOVAUMn0yNzg+hwD0Npx20uwW0q3Tj+VVF9peG6vgrq5&#10;mNzoW7HDaS0PME8wGBjfqcZ/HpmtRJSBoJafLbj17odTE+M0hTD7zU2M2+y6HWHmwtC0nIUDuCPb&#10;FUzr8MR9SRXpxxAipW+rI8pUOm3tnPzApX7LHEqHrzhr+yhJS/c9NuC1yAFbltIHgqA645MJydyU&#10;Kot1Xp5m6vYdRzII3yOlZ2Rt3ArbUz9twUG2T7QGnNSxXGdIMv6qeZX4Lhgp5W21Y3BUrHT22HrQ&#10;HqnjE63ly56YuLLJUUpLbZUFKBIUkZGDjfv70RzOCcPSeoZGrtIYs93kJ/4pqN5UPK6FZb+4pRHc&#10;jPoaC5PFu/6RUY12ZjXLw+bC5UZTSxnvlO3r271z3zbgARZaCipI5I90bA8/9xBUHb+MmldQXIsu&#10;oXbJRWUpTKRgZ9M9vrUs7dGosnxoxSooAWnl3zVGcRLnqDiRbpNttrMFie947YkR2irwgtwEEc3Q&#10;hHlyMbnO3Y34L8PZmi7dHh3S9Sr27y5W9LXkAnGUpB6JGNhRJpd4PmCBVcXh1GBst0JurdvNycUU&#10;YOAU5xT7Q1nXqS6cigVIaHMrY77gYyOmc4qAuMsy31OD7p2G3arU4IWxqXEU8hTipSZ7aXCEnACU&#10;84SfXZWeuPMO4q3TxHZbi6zdZL40m1vRXlp4rZabU8nLmACaKUr58K9aG8KQThJ2JwcfLFTUF8vM&#10;gYIIHQ0YaNtggbhi6FeItvKmWpKRnlVhXyP+9QdsHkGKsq5QEz4a2nE8wUMdKr/9mvW2UtlTa1JB&#10;8qgnqKD1jNj/ABOhVuB+NqcAVk9Kylp0j/KX/wDRNbJjvK2DLn/0TQ4yNPBVpIKTnNKwUkHfY1v8&#10;K6lwAsuf/RNLtRnUEYZc3H+k1PTubuvdMk4Q3qZGZLXzFbpbygfKnV8t0l99BEdwgEfwmlU2+QE/&#10;/LudPSnySxh9tw+1c36qUtacINVB9oF3wITXKDla8CrogRJCE4LCx8xVX8btF3rUcVhFtgOvrS4D&#10;5SBgfUip31MEUW6R4A91PRbBUt8Xhco3KOuRPCm0cyE9du9SdoitOOp8VIUoGrLt3BPVWVqetDgJ&#10;Oc+I3/8AxVu9wL1U66ot2vlST3eQP51Si1GijJtK2x9QtnSOpqeRxaRY8XsmemdOs3O7Q4TYKlvO&#10;Dm5Rny9VflXZWnbYi325ltICUoSAAO2Kpfgjwcn6emvXK6x+SRjw20c4Vyjudj/eKvtLK0NpQEnF&#10;FaM+KDKHXB4WO1ardPLsvcBLxhtS9JsoKE4NKCiSAr3ehbXrHiWkrx9xQV+eKKcVF6hhmZaZDYGV&#10;FB2qOQXaUo5Udo69x7lBDbZ87XlUnoQaI1uJbGVEAepNVJoR5TGrXGU5Hio6fLH+9WDd9OftVRUq&#10;U4BjZB+6PpVKtlngg8Smj8R3a4H3lNadxI7FSTlyitEBb7aSe3MKZXm7QYFucmSHkeChPNzZz+GK&#10;D7zo+8x1p/Znguc/Va1Y5PpQ7fuHF0t0AzZd4bcQjzOFYISgdz16V5hW/E/xBBHM52lnawZJdj3/&#10;ANw72U9m3wVPo4gC6xEKjNlvKuvbFHbElDltbcX91SR0GapjSzdmdkZauiZSm+qPupJ9fcUYf4t5&#10;ZSW22JCW0jkDnIfC/Gq+jfFwdRGorIS1ziBcHcPwsAnOAJBBwiaXCclsjw3E56gZ6j0NVjxAhSJS&#10;IzsdD7jmSlSEnAH0qwG7zbWHA0lwuTCMqwcctQd4u6X5DRceab5FE8yR5j6Vmvi52n1tJcTAPJAI&#10;BvkeuACBe/2J7SSbdEBWm7TXA0w+lYKVjBcO5FWhadRxrLblyZ7iGUHZAPVXrVU6o1GZVwbTGbAk&#10;oJKnVAgEAbUOLmT75IabceU8pOwGcAV5XoGsy6HWyS0t5HHDb8dhfr96jlkFrdVaF64utvSCIshx&#10;tAOAEpG9MbJqhWopriVOKeKBkknON6iLdftLaWYCL2xJnz1J2joaykfU4BqJXroLvXPZbG3AYdwj&#10;wuYcyznY7bCvaKX4iqmTwy6nVsBJzG0EuF+htcD1QtkjWyB275KxZxU1CdUkZUEnGKqK7ssy31vy&#10;1JUhs4S2rue9E8/ULunnPFulzRHbKQEsPkArUeoHqBQZqDVjN5nJYajsoeUrd0HygDvtWh1v4iq4&#10;tOmgjj8OR/lBJHHU84xxdEA5z32OLJ7JkIg2R24zl+CwhP7mKjILhHQYG/0FBa+Id81FZlNxYIgN&#10;FXmDWfEA9DRRbX2w4A88udJAPIVDmKR7DtUqy7CiMvJejtRzuoheEqJ6nOayvwDWabQVbfpcHiFx&#10;sHHIDvwVedplaGRk2791y3xMdWzFDCgUuuEJwdjv1oF4gXBBtsGzQlZTyDnKe/r+JqzuJi06s1sx&#10;HZjONxG0lSnOQgKOcYBoAkWWwpv85dwu/wAC0yrw0ENlwqwOu3btXt+r6kS2WUC3iEN+QRujpmxB&#10;jXH6gv8AagWRKYs0ZmIk+bG596baZjDUutoUIedoOArA9M70f3bQGgLvFRKZ140w9nBTISAT8h1o&#10;q4N8CGbZqYXSDeWrtBIylfQ5+lZrTp6c1cdPKbF2fl7qvqGoRvaWNuPcLqPQcJMW0R2m08qUpAA+&#10;lBHFJC25Sl9U+tHcm6t6atPKnJWE9qrq5yZepELW80BzA4bz5seuK9o0eshoqnxJnhrXGwuQLnsP&#10;kk02pjp5GskPKqC7yzzlOdydgKntK8PFXFAlzvK315VdKdW/RrkvUKfESVMI82/r/eaM7/KTb2BH&#10;a8qUDBx617C+uu1scByeq2FZP5QyE8qOVbLRBR4aGAvHc01leAtkoaTyp9BQ5NvKg6QCST6Uy/xM&#10;hCQQsOqKikISdzjrv027/wBaikbG2zZnZPAPJ+Sw1bCXYkz7o90DJiWxyYl19tpSjnClgV6m9lb0&#10;tNZS+4MylJw4ZXKfkAcdK9Xkuo0jHVTz9Gfz0aUHY6KIbA04R3eNF3e0OgXRxcl3+CQ59446Zq4e&#10;DjkK26DdS8lDclYWskHc5JwfyH4UpxkgcnghY8gdBBA6g5zn8KJrzpK2SdHpb8LwFKR5VsnlIPbc&#10;fKvLKanEdc/bnaMfNaaaUvgaD1Kg/wBnRZEdtZb2PUZ2NSt2RJ01omeksl+EtpfLy7lHMnA29AaF&#10;LbcH7C2q33ElbeMMyMfrVis3RmfoeWqTyqDbDiVjOxASf5UcqiHxOtg2KHsFnC6f6AkOy9IWxx5S&#10;VueEASnpQX9omwuXPQ/xUdxbL8V1PnbUUqKVkJKcjscj8KIeElzauOiYXIoFTYKFAdiDj+VLcWk8&#10;3Dy9n/SwV7e29DX/AMyh/wDapmeWYe6orQfBK3u6jiw9RNonxn2FrbRkgFScZB/+kKjeL2gLTpHW&#10;sSLY7d8A2YfOtSRhC8qwAPcYOfmKkeHd4vr2sNNz5viKtwUphDih5RzbfmUgUe/aKU1Hi2p8pSp0&#10;FaQT1wQKzc9LDJTPextiHA362x17K8wf9W0uNyuP+IrCXFpQgAlA8yqrdxXLkfpVnaqT4ynSNzvV&#10;cSIDmVKxsCabD5RtKs1Q3P3DqtI11mMZYt7RW8ruB0qwtNt3IWhTlyWkrHQdDUDoqH4ZUvk3P8RF&#10;HRCPhktKTlSjQh8UjZnPLuenRS0cDv8AMcfkg273y7sqUqMyEMpGQs0y0pxUgP3JqHMUkTXDy8yd&#10;wfrR+uK2+14a0AoIxg1AjhjY1ykyBFSh5KudKk7YNRFjxwbq29ktw5h+1GbZS4Eq2Ip4jdIplGbD&#10;LaU9cAAGnrW43GKnV3opy3btVd/A1CfgZG2T42/4CqTtw/dirw4HONt22SSoBXjH9BWioB/PYf3w&#10;gVZ/llWy9yIbJUBigvXOj29cWsRUIDZQtLqHcbpUCCCPw/Oi0pVMWebZoHp606QgISABgCtZJG2V&#10;pY7goCDbhNLZGMSCy0o5UhABPrTpB3JrZXStUjJNPAtgJFGOqzMdHuKlEdPpUY43/wAW59DUmndP&#10;0FRR9VI/ovlR9vxnl+0HfVYxzMRz8/3SR/KuWZCPOd9hXWf/AMQRoo493BWMFUOOr/6pH8q5QfGC&#10;SevvQMYv7n8UTj+oFpHGe2/86u37KqCvjlpMJz/8yf8A7hVUqzkkVd/2TVJTx20kCcD4hQ3/AOhV&#10;MecJzvqlfYG1/wDyaPlTum1uGIjfypzWjbgIOVhSgkZNeSsLGQcik3Dz5SdqywgNoCR0pPNf0XJQ&#10;71VNqZSvU93QoZSZDn/3Rq1iMiqqtquXVt1z/wDvC/1ofWfWZ81Zg5Ke2rRFts9zkTWWUpdeVzE+&#10;9TLqEuDCgCPSllBS1YAzWimVIO42qoGRxNLWjClAa0J7ElMeCULSE7YGelOYzbZYLiFYUOntUBcn&#10;UMROZKwheds9zS1nujTzBDriUHvvtQn6fF9K8Jw4HKpPIJwpOZeWXWShKwXc/dHXrQpOuz37S5Ak&#10;JQdskGp5TUZLfjtpBHUH1oYut0Z+MS2EEK9cVd801pX5/BSRA3yFJtHKRk0sk7VHsTUco3/KlhOQ&#10;O5qyrZ5T9k4dT86lZP8A8n9P5VAR5yC8nrUzKkI+D+8OlWovqlQv5CjMZYNV7KWBeJQOxxn9asFC&#10;uaOogVXdzaxdZCunl3/OpSLhqezkr59fbOyddsbdz+grn5LXlAP1roP7Xw8bW0cn0V179KoxuPtk&#10;bjFBJPrFEmcLqH7AOmLVcta36ZcIjch2KyyGFOJCvDKirmIz7Jr6RxdNWm3NtS/BaQU4PMEAV88/&#10;/h+o5dS6nAGAW4303cr6N3SOl7TKwr/7Xj8q87ZDHLqlfM+MPfExrm36EC6kqSQyNoNgTZOxfoSU&#10;jDgx2AoX17Kt97sMiC8pJZktuNLJO4BQrpvse4I6Y7UK6fkvJmtMFACVNhQWoc2TRXc9J/tKEtHI&#10;cqG4RsP02GNq2bma/VUMcziwbwDYXvY+qpRtpYqgt3HylfLz7N2p5mgPtLWuKw+tuLc5ioclJwEu&#10;tOlKGknbchfKR0+6fWvpE6hDqyggeor512nRs7SP2krK3NbeVMi32Cw8paQEFXxKSgg9d083vsa+&#10;hdzQS4ShRQoHIIP4VK95jA3BaBjbkgFM59uUpCwk7Y/Cqn1Xp4iW6t0tud8b5FH18uc2MyfLzbfw&#10;96q2+Xt5SnDI5mj0GR+lPbJG9WmF8YwUNS7OfFUG0IRg4JHQ1HvFMRKUcwLh2SBuf76VtcNRKbSo&#10;NJISTvtuag2335kgFLeFKOxJ3H9PnR6BrHNHYLM11S8PIbyVPXELt2mplydfQzyJSywt37geWoIQ&#10;pfogKUCo+gNdQfZ6sR0joGzwpYW5OQxzyHV5KnHVKUpSiTuT5sb9h0qpdCcPDryLbLc+jmiCeyp8&#10;q38qQtzp0PmQNjXW9us0W2soaZbGEpCeY7nYY3qxJD4o8ptZUWPETCHi7nLwmJztHc+iaymaU9I7&#10;n0TT4DFZpngT/wD1fuCq3b2TE3Ej/wCxns/9NIOvpfUCqI5ke1StepjqWZ4s6W4/7QuDgOiiQR2i&#10;ufhXkSEBZSGDz/6ds1LVHxLepua/JcUCpeAlOPugUjaHbnf9wS7/AEWinCTn4RefkKyla9sRFflU&#10;livV30N17+J9w/Rdv9FFkLX/APYh/EVgtugf/KfmKla9XfQQcl5v7D9F29Rg8ZI/+U/+sK0Wy84c&#10;mIkn3UKlq9SOoA8bS829h+i7f6KI+Hd7REf/AEq2+Ee//dm//pVK16oxpcY/qP2D9EviFQ7c0x3x&#10;HKUNvKBKUZ607C5v/wBrb/GvItjQuCpivM8RygnsKeirTaQNaGtkdj2/RN3XN7JityaBnw2/oTTa&#10;bc34kQvFoeXqKlxTV6OiUy42sZSSciqtVS1BieKeUh5BtfgHoeE5pbcbhhCp14cf5R/CsDWi5eWv&#10;CxkZzUqNLQQAfBR+FbjTMNKFcraQSMZArz2n0b4tMrTVVrSy+QByO3CKGWiH1WG6rXT3xTeqkymE&#10;8yEcwWB3Bz/3qw4WoH3rgqOtvlAOM460DmenTGp3mA2paFnACRntmn+rL9Lt1rTKhMlUwgEJ5SSA&#10;fatF8SVb9Moo68SFojIuB/UL8e6owNY97225z7KxZ85m3RHJMhYbZbSVLWrsKFndQDUkFSGYhMdw&#10;Y/fpI5h7g000dDumodOeNepCnHHzzNtKQAG09jgDc996LI0Bi3NJ74GCT3pZHahrUcT4v5UD2XNw&#10;Nxv09MKAWHKrLV+nSlEVSCqA4AUtqS3keuCB0obVrCdaLcLQ3OEl9w+ZZbGEJ+fc1ZPErUItVrbb&#10;YSlT75KUrIzyADcj3qmdPwROvbST9wEqUtVeH/F1VT6FM/TNMkcZHgbvMbNB6AcXPJNk7JsUR29q&#10;5JdX4SA444MrfcJ5v+1TVpiwmZBZuExLSlDxC7y/dI9zUhb3kwHVtlBKSgrKsZH1NV/rLVjaJ4Sl&#10;KVJUcFaBisPRUMFF4VVOfEIOWm9vX/lSudtCS1HZHrrOkogy1vx8nlcCeU0MztKXaGEkyA6B0S0e&#10;Un60pftcswiIcArcWUZW4g4wTUfYNI6w4hvIRDdfZiJ6ynlFLY+R7n5UdpKOknkdBSwufI43AbkD&#10;7Re3qSh8hLzlNpfxqxh1/Jb/AIXSCQPnRdoS3WFt1mROuzT91UOZDXNyBsew7n3ptrvhDC0fb4L3&#10;xsu8SFL5X1E+QHHt077E1Bac0+RdUTEQYbQaUOUup5yTR3ThFoGstg1OnBkxY3va/BtfJAwnMbEx&#10;wcQpDitpdWp57jybnHMOJHOAo8ygvOcDHrtVW2xsxiEFasp2G53FX7etDGfEdHiRohcGVORkFJPf&#10;PWqA4lPK0+wqxsPl2ZIX4PxKkjmLZ+8Qe3lrSfGGjND21lyBIc9bn7cABWZ2RgbyVrI1lGnsyIcZ&#10;11tny5eZXjmI6qUrB8o7AdcZ9KbXDX9t0isRLPDM+XKa5nJchRcVg7d+n5UNs80I/A29lDjxTy/c&#10;KiB69aUg6eZdtzj75dj7lTjrrfOV49O/8qGaWJq2n+gxO2xt83YC3frc88ob9OqaqA08PlaDe/Qe&#10;nqShmNep7rkmQwiS0AolRCyWx65HQVCaliq1c8RmMt1I5nlxykLcHqCe+/Q+ntUzYLXcdYxrjL5E&#10;pskJag3HUOVHNjbIHU99+lAips2HcFw2cuoHRIRzEH0A61pItZqYYhStO4jNz6/jwof4tLR0wsd5&#10;PU/kjvSXDXh0001MlF68y2v8xuTsGz7o/nVkNXiLAiJYtEdMNsDCA3lIx8hVLKcdZktGShxl9AAQ&#10;7uhxPyxjv2NWbEnPXG1RZMSGmSttQRKy+ltSUf6yTtt36d61/wAP12mVUz49TDmuIwAbDHOcH7UL&#10;MprjuvZwzYqaj6luhUpT9xAaSclKsn8c0xuvETTarmyp2+FspSPG+HYKzn26Cqa4pcVrdPl/sy1k&#10;JtzajzyyvmL6xttsMJG/z61WAvkieotQ0Kd5TgOdBWf1qmpa2ZsdD4nhtNwHOJF/QdB87qk+qewk&#10;Nyu0Ldxy0ZAjqV402eo787rKUKH571FyftG6Guai27pibJUdvEbKUk+/3q5gtOm59wcBdWnCiP4u&#10;n9asu02W36Vgha0IlTzgoSoZQj3Pqfb8fStJQavq9O3w457bRgdbds9PdW46uqNvOR80TSGIOpmZ&#10;LniTLXayok8wHjLT2QD0HufltS8L9kWpxqHCYDjamMhxZyUjJJyT0A7/AI0xkagXM0/HjLYCVeIp&#10;anhtzZPcd6hZKlSX0pSnBSAkDsQev6fnRybVZ6upFXM+8lhci+LdB2GOnPKmM0lQ90j3ZR5HUmJH&#10;Qq2oU4hZJU6cEZ/0pB7e/f8AX1Bl31BcLY0xb4KuRwfvVL5j93pjHz716tXTf4qUkMTY6yEukHJv&#10;z96X6TCMP5X0U47SY8bScx1ZAdSlHJ8+cfyJrTSeoXL9oOMt8ZIQPN6moj7Skfks0SR/6ZUUOD19&#10;KacKL4lzQjUQJBKUFAP1NAIHX1B4t0C1j2/9O13qVNXS2t3iAuM4PvAgK7igWVqSVp+G5px5K1Lf&#10;w227v50qODk/KrEbIBGaCeIUdAv9kfCQofEBJOOmd/5Vc1JrhCXsweD7FR0paXbXK5NLWRmxtNKY&#10;aS0iQ2OZKdgCBt/OscSWvF0FfkesN3t/ympWCFLs8Y8uHA2lQHuKZ6zSJGkLwkb80Rz/AO5NMmaG&#10;wOaOx/BRsPnB9VV7MD4DgzCuEZHPJjBh5IHU8rqVEfqKE+M8y73ONbZ8yOGIpQWkIUrKufGTn54/&#10;KpzSGqfhuGbltuiFRnQ2VM+KMc4BynHrvinX2gVh/R1hebTkeOcge7aqzsgElPcHhrcetyMolAdk&#10;wuOScrmG4W0yluEqCU5NQJtsaOVBWHDU5eEqS+cKwM/doXukgxm1q6EChL3FvK0cMImNgp60Ib8P&#10;yJCUj0qRfUVuJAxyAdaFdGXRU8PZ6DbeiNjKlqST7iq17kFTuj8MbSnLWe9PmhimjY3p40MV1lGl&#10;QNvSl21bj50gh1rcFYyO1TFoQ1LeaZSkBxZ2UaTYSk3ABSVsGWhjrVxcF4KQZDilKyVhPJnaq9Rb&#10;m7IlaZHKtxQygCrF4KOqd+MKunijAHyo/Rj+dGEGqz/LNlcyQEjAGAKzWAfKK8Nq2CzywetYR1Nb&#10;K6Vqj7xrlyZOgfFO/IU+R9wfKmroy+v5CnaBhIFRs6p7jey+YH/xDW+Tjm8T/Fb2Dt/7v6VyM+OV&#10;R2rsL/4iCMcb85xm2sH/AOsuuPpJ85xQHv7n8UUj+oFqykkjAJz6V2l9jPh3pmWza9QPlJvbMrKV&#10;KXgo7YA/EVzv9nm82iz8RIJu8fxmHlBCVcvNyn5f0r6LnQdjflWW+WiOyhxt1C1LaTylSds59e/W&#10;gFfUPDxGBYXBuoJZzG7bZdH23eIj5U4W6Ghk0ztTyHYaOU9qcv8AKUHmG1btjw9gc03CoHlaeKlz&#10;oRn1pRtwZA71GsW8tOFaHCUHtUm02Eb9TTIXyPF3tsVxW52qq7fHU7q26kHH/EL/AFq1QM0ILjQ5&#10;E2Q9HUn4hDqkrKeucnIND9RJHh27qRj9ikIpEbdSeb5d6i7zquJElJacHJnufX0po/qMR7gmMpWS&#10;r+EjrUNqaIJSxKU2SUbjbfNAamucY3Ni6HKY4l11JzYSb1G52yUqxkYqDtFsfEp5pxwk83QHaiiK&#10;3iA0sZSFAZTW0KHHVIUteErNRP0xlRK2o5vyOhT3R3890qxNbRF8AIwoDHtUVIhxnXuZeAqna+X4&#10;h0JOU5IBoSu4fcuyENulKe4rThjaeINYMBSsb0BRImHGxsqt0xY57ioyPb1lAy6SacpgKOMuGohM&#10;f9Cl2eqehiOnGDSq+QpAUs49KaM24+KnKzipeRbmxEyM5A61Ox5cCQ2yYQB1TflSGDynIxVaXh4p&#10;vT6BuMf1qyGf/llfKq+uKQq+Pk9cf1qV2QEsfK+eP2wJBY4gQmyCOYKP6VToBwAd6tb7cBLfEq2k&#10;d+bcCqqjK5oyFH/TQaYeYlEIjhda/wDw/wBOb9qcn/7XG/VyvoxP/wD6dUf+T+VfOz/4f6c3vU56&#10;Hlj/AKrr6I3I406r/wDJ159AbVurH/8AjH4FT1XEHv8Amg7SFpYnpivOpy4hAxVgTXk2+2vvcvMG&#10;W1LIAycAdAPpQdoQJchRlJOFcoJSaO3koW0pC8FK0lJz0I71ufhNznaNBudfA/BDtRsKlxXMuvuC&#10;0ZzVdrv7KGZF8/acO53FT6tiEOJUoIAH3kpzyjr77kk3mSmn0eI2sEZ7foaeainePc5bwwQpZSMd&#10;wNh+QFBV2kKaUVtK5F46jv8AP1rY1ei/TY2+Gdrh96x0HxS3TqiTxwXNJ6HItjhSM9SH2CCB0qt9&#10;UwG8LUQDuc5qVe1JKiZBSlxO+Qf6/wB/Oo6TeYd5acDav3qDhbS9lIPXcf2KxVVpNVQOBnbjuMj9&#10;+69F0r4h0/Vrikl8w5BwfsKq65Q/3pwMAnYHt7U4tsBthSVKyVEg4HeltSy24KghAK3lnytp6n39&#10;gOpJ2HfFQjd6W0NsuL/5Typ/EjJ/AVptJ0yqr2kU7cd+Asl8SfEel6G8Pr5bHo0ZJ+QXUvBMSY+m&#10;Lq9B8M3DILKV482B0+ZycfqKlbfxdvE24Jixmoct3nKCw4ktLB5sEE52+o9a5htfEzUdoYMe2z/2&#10;e2rr4Cd/xVn8sVcH2ebbN1LqB++XSS/NdbJAW+sqys9T88d/etn/AACWigdLUuFh0GV5U348ptc1&#10;CKj0xj7nBJsBbv1K6ibVztpURgkdK2rVv7g+VbZrMr1ter1er1cuXq9Xq9XLl6vV6vVy5er1er1c&#10;uXq9Xq9XLl6vV6vVy5er1er1cuTB2Y/8alppjmbA87pOwPoKcsZUFZ2OaWApNr7y/nTHfWC7hZKA&#10;B60l4JCic7U461qocoz1p65VzfGEt60ZUEgc6R1GxqXusFph1D7YytYHMSc+lQfEkvxnmpaBy8oI&#10;Cu+ajbZrRDmn21THeaSlZSEd1DNYT4s8JujzSTEAMINz0VqnlDJW36hWdZlgQW84A5adLfbUQnnT&#10;k9MmqVvk3UN9g4iyvhbf/pbOFH2yO1DLkliFLbEm4SnX0p8nhrUpSD/KvPT/AIo0lMyOCGme/Azx&#10;fvYWOOyhf9YlW9q7QTmqJiXUyvAbbb5UoI5uZX8u1VZd0SdCvS4jkVEh11vw0OJJAST3qa0xqbWD&#10;6k/CMPyWUnrKQfOPma3187cHW1PTrchiWWipISvmSMdST7UMraHR/ihj9Rp4ZIZgdzi5psR17tvb&#10;jhcHOAsoHTk6XGvbNjYkLkCY2HHlZ8wGN0gn++tEGtdFt3GFHjwrBMakrc5VvlScAfQn23qoUX+X&#10;DnJDyVL8JXOh9HlVn510Xwu1wNU2nw3l80lnylSsZWOxrYaRSaTrFA6jpmFkRsGkgbjjNr3tm+Qq&#10;Eb3PF34KrCFwHmCYFS2VFGPvpIOPnV3afsgj2lhiQnHhpCPCSOVG3t/WptDiVjY1vnpW30X4bodB&#10;3fRAbu5ubqyGgKE1Tp9i+afkwfCR5mzyADACux/Gqks+iX7Qyj9ojwzkqLYOSavRa0oSeZQSPc1V&#10;GvNa26DKdS0+mQ8lBADRyAfc0O1+h0ZkzNT1JwDmCwubX68dbdEoa0uuVXXFTjVY+G0bwZavHuLj&#10;alR4bW6j2HN/pH+9ceqvFw1ZfF3ByelZMcvqcKipS3FnyJRgbbBXpgVZ944YQI8uXfbpNfuMorU7&#10;yOEYcUegUPTfpVWXe9rjme6hKUyHXi00EAJShIGAQB75ryOr+ITrhtHlreL8Z/FCqmTawuec9vT9&#10;VYPDi4W3TV6dTcXWUSPCCUfEL2UpXU56Zx6nvUvrS5syNK3aDbJjcaXJIQt7BWcHqkem3ptVY6cZ&#10;bjusvXGOJyCrK0KOS5tsKlblO5lbNhClbJaSSQgegJ9KtaZSCqZsbcAOBJBwbdCOyo05Ih2NwCoi&#10;2QBZGW4sWXIKAPOQ4QFE9TgbU1uLpjykFpARyqHMsDzE9cVOWdEJFwZRcXVJbWrzcnUCoiQhqfdU&#10;NMBzwC5nrlWM1soGw+MQwDaz6x/L8097drQCvXDS0y+vBuMhKfD/AHi3nB5EjclSz0CQN9/equ4j&#10;cSPi7cdO2FKmbehzmemhR8WYpOwOP4UZ6Dc9M1ems7Wb1YItji3T4BlPmkR0AEuE9lryM9en+1L6&#10;S+xgxOkJmXjUCGWFoBSzDa5lAnf7yjjPyFCqBpral5gG837YF/VUZIJ5jsiHuffouR4unlqksl4c&#10;6l5HKs7FX9/pVn2HQs6V4SYlseCeUknoCMdRnFdTaA4BaQiMyxIgszblbpS2fGdUpS8dUEAnlBII&#10;6CnVq4OpvOopTTjnwbPTxZK1DKfbHX8aKV9Pq9CY/Ch37ubZt+FsdVNHpj4yN+b9lzjIt8rS6Ybt&#10;zhJj2uQhLseet0o5TsAhQI6knt708bAnScEFSR15d9qv/iK/w6h6Hm6JvXNf5DDfw7D0Iha07eVR&#10;WTypKT2yTt0rnW522bw9YiW5Tb8d1TSFJMjZ3wv4Sr0JG+/rRCYNoBvmA3O7c27H1CkqAyAF457B&#10;WA9am3bEw2lr940kqCSCFHPQAUDJYXJuaBEbUXEqKUlByP8Am/v2oniXKTOYbKMpStAS6/kJSkHr&#10;v64zjvUPrDW1q0pBcdYjtthpBCU5GCTt1B61Jq2o09HaOnO+VwA2/Lk+6z+nVDxE50gtcm3tf92S&#10;txt9rcnh2QzMuE1TYHgMZUWkDucHbJr1c+pnao1NdJAdmS4SCkPBhuR8NgH7pUe+3TPavVmP4LJL&#10;55ZLOPIF7I01jnjcGWX2c47WVy+aAmOs4Ijo8ff0G5/Kqw4JvtO2ZcdSsuIUQcfjVg66k3jQ2nJE&#10;ZMdV6srrCmsqV+8j5BGFHuj36iqd4MSVQrq/GdOCscwr1GOQfxBptYkWK3NiaY+hV6S4iWYqVpO+&#10;RQZr1habaiY2OZyMtLwz/wAp/pmp243NUQIQvKgo4ApG9xBPs0hsjZaCPxFH6lniwPZ6KlEdrw5W&#10;TpK7i+afhy+XkK2xzJznBxSGp3kMaeu8dagFiM4pIPdPKaG+CVwVK0qhhe64/wC7Vn1G1PuLVlfu&#10;elJD0VxTUiOkqJQcFTePOn8P0oU6TdSb+fL+SkDf5m31VeXa3zuIfC5ldsieE5GSFAq2U5ypIKU/&#10;P+QoX1LqtOpOFUAuEpkRZKUOA7b+GsZroDRsBmBpCAwyAG/AB/KuQNRylRI1yZSvLSn1nlHqCoUF&#10;qbxRNvkvaPut+SJ0o8R1v9JuFXV8unhKWsrBTzHO29Qk0G4W/mSN1DvTm+xXHLSlxKVKSpR83Ws2&#10;hOIDYVvt0oI67pNp6LWRWihEg5utNCWxURD3P3VtRa/CVDeQp0EBY8pFNLW2AnAAHypS4vyG1oC1&#10;F1I+4k9qZtzYKCSUvyU8SrlSTW6PEeI5PKmm0RK1Jys4z2qSZASkADApQQ3gKKxcFkRG+cLUOY+5&#10;p8woNlJScEHYjtTfr03pVoHFNN+6WwsieA6t5IU4tSye6jmrj4JFIRLA6+Ik/lVMWs5bFW/wOT+9&#10;nb7c6dvpR2jNpWILVi7CrtGwrNeG1erXoAtTtWEfeNbK6Vo3981y5Nlq/wCIX6YFPBuBTR0YfXv2&#10;FOm/uDFRsPKc5fM//wCIokDjU2T3tbByf+pyuOpCuV3Ixsc4IzXZH/xGWynjPHPraWT/APXdrjSQ&#10;rKzj/vQA8u9z+KKR/UC3hF0SG/AUpLwUCgoOCD2wR0r6NfZJ1Jqc6Mah6oZkOqCj4Eh9YUVp6jO+&#10;fbJ3r5xQ5DkeQ040f3qCCnbO9fT37Ksi/wCpuHdvdukSMxkAJLIP3exwe+KA6k1kmxr+p6fvhVKo&#10;E7QF1DplhbMPmUrIVuB6VNEBxBBGxpnbo/gxG0g5AFK+MsLIA2rZU0MdLA2JnACq2PCh3Yc5m5cj&#10;L2Iqt8K6j5VPNp8NABPMfU0wflutOjla5vesNSX33R5QEjrVWnEUD3BpJuet7D29FxT6Y6WI63Ep&#10;5ikZx61UdqvD7WoZXK2VB91S1ZTggE5FW5JS4tghBGcUHx1Q1T1jw+VaSQSR74oJrp/6inDn2bc4&#10;7pNt1kWdl+YiYpAUsd8UreFxWmApQBGcVtOu7NoZU8v/AChuSB0qIivNakkB5rzx+oONjVGpqI6N&#10;zYacDc88fiVIMHCfpcyykJJCMZApLuakJMdtpnGOUgVH75rTREEAq2DubhJI++c1ATEj9ro+f86n&#10;m/vq+tQUwf8Am6B71ck+qmNwVOxxlI+VOAkV6OynwAokDatklJTt+VCxURF/hg5XCRruFs1/mJ+d&#10;Srw/4T6VFNnLgFSrgzEojFgFc5RCBiOqq/uO16f+X9asJCf3KxVe3Mf+dPfKp+gXR8r52fbcYD3E&#10;a3Zx/Ef0qoGgEtAA7YFXj9sqMlev4Kz1AX/KqPbBKfUYwPegcuXkIhFbauvv/h+oCbrqU5znwP1X&#10;X0YVHRLtPhL2SpGDXzz/APh/w3ml6kmusuIic7Q+IKDyZAJIz6+1dpXriYyiL8NCR25S6vr9B/X8&#10;KC6HpFTUapXl0R2PDRkWBxnP42VDVtSpqSKMyPAI+1T1viwdONJWXA2yjYZVkn5VC6j1s5cEliIk&#10;tM9Cf4lfh2oGk6gkTFkjmcPTKqaLuEk5x5j6CvVNH+H49LgbEOnToPa68x1L4ldVkiO4HfqVLPJf&#10;c5llSUD0V0oXvcsMZS75D02Of03/ABpV5q4SsLdeTHYSckrOx9t+tR8qAhrwGY3NLd6rePetVHEA&#10;crB1NQ6QeUfb+iG58xolQDiF43OFZxVeaqnCFKbuMNSRIZ8rjSV4LrZ6p+Y6j0wfU1b2oNJu3VsI&#10;MVCgNuZSQcUMTeG1vaypxllPc+3yq2YqapiMUwuCs+JtT0+pbU0Z2uab3N/s9u6rC6zvilhR/wAx&#10;1CVOYOwBwQj6bE479c8oNMWlJWoBKuZXonc/hVjNaMtyHVLTFbUnP+nrRrpbRa5pHI0hhkdTy4/C&#10;iVO6n02BsMIs0LN11JqHxFXPqqt93uPTp6DsFTtusk6csBqI7n/8YPDH4qxXWXB562aU0rGZkS2G&#10;3+UKcSlWTzd9/wAaGZ9ktFrjHxXAVpH8WDUDFuFoB8rvgnPRK9vwNU6uX+JR+HkD0Wl0Ogb8NVX0&#10;gEOeRbJ4Vz3PiehpzkgoDqR/Gen+9L2TihHe5UXFr4cn/wBVoFSPqOo/OqkYfjSMeDJQ4egCiAac&#10;Aqb2OfxoO7TIC3ba3qt7H8RV3ieJuBHbouiIFwj3FoOxn0PNn+JCs07rnq23h+2PeIw4ptfqlRSf&#10;yovtHFKZHIROZTLR3Wnyr/ofyoLNpUrMx5H3rYUnxHTygCcbT9o/VWtXqgLVrS03YJS1JS26f/Se&#10;8qv9/pU+NxQd7HMNnCy1MUsczd0bgR6L1er1epimXq9Xq9XLl6vVDamvx0/bHJCGFynEjIaR1NCN&#10;u446duMclCpCZSfKqKphSVpV6bio3SNabOKHzahS08nhzSBp9VY9eqK09ek6gtqJiGXI6V5HI4ME&#10;YqVFPBuLhXGPbI0PbwV6vV6vUqkXqR5uTxCN8f0pakkpCluA+tRvviy5MxOe2yhAH1pvPvDsZBIQ&#10;nGOtRV9TdxLQ3Ax4R3UpQO2/t7VH3WLc0raWuQnwubDiVjtWaqKkxtkY4vG3ri3yThIAfqrfUUV+&#10;+x2w40lSQQoJB+97Gqh1RozUxlSHGLZ4TB2QEKGAKt+4stJs4Ed0B8AFJCjjPXNN06jvTklLb7MT&#10;4TlwVtKKj+BrA61plJq7SysrTgbg0EWv69/RMcdxAVIMX3VNlgpiuxlJazyhLo2PtVkaN4iW6Gx4&#10;dxtLEDkHlLB51KPywDRtb0NyWytUdCwgkhXL0+lZj362iSYwaaM0bJZCQCff5e9BtF+HajS9lRSV&#10;rWh3+qO/yBJv9iaW7XEX4UhK1ba4FkRcgolpwANNJT51k9EhPXNVfxUZvCrP+0nn/BXJUG/hQnPI&#10;2R0z/fX5UY6hmSrUtM56x/tIt7oVGIJR9DQjqviNZ9TxmGktvtyUE5bdQRj2rdaxX081LNRVM4je&#10;W2HLbnv2Ptcpm65tdVpa/hi2oTkBx4ghIOwz/ePwrNvvi9JulyKlxpzmzzAk/wBimV6w28o7+KTs&#10;gdPpXm0K+FHxroBI8o7j5184yajq0LGUkUm1sYt5cdb391CM+QKemcVr1PIaTdnYwWOjQSk/LOM0&#10;+sw1ot74s3K7utAZSk7pUOvpUxwr4b2q7SBc5xRKQ2rLbBwQT6ke1FWt+L9v0xdGbZHhpuCUqCXQ&#10;lfKEH0Axua9H03S60UY1PW9RkiYeAHEk/v2Stb1ehLUUO/PWr9q3u4KhlaeVmKpeXV/JI2H+9Vbc&#10;718Kp15CVraYHMsJGVLPpRXxE125qi6+ME+CggNstKVsgev470wk37Rmh7DMYud2jS55ClhDB51F&#10;QTnAx7nG9ZWaii1+uf8ARXfyY/8A1HuuXnvnv0AGFM8hoteyp7WPEqBdLepH7OVb3AoEZeKys+mO&#10;x6VT9xDivg1JbK3VHnUyRjzHf+dOZk6VrG/XCbyBCCFqASPK2miSzRFMoenr3JJQyFJ6gbZH99qM&#10;QQGScMY0XNrgCwH2fegDiattz359kky8qJEbadaSlwnKuQgEVpLnR4rD0t08zTSSohJ3+QHrWziV&#10;uPBawlAHU52/Gon4QajuDkOPyBptQedUoHKgk9EgevTet459PplOW7rWCstba0beUz05efGTPn3R&#10;tTEd9BVGSTlQOcDl98d6sfR2lUSGm589pUFpkBbMY7OOE9FryOnoPrUZbILbdzTKTZhzNEBCFABK&#10;fQ70SuXS6XN8KaiIRk9C6T/KvNKrVZSwsjNgTc5CcyAwgOlN7en7+xSkaLYrNLZfRCS66CQpThKy&#10;kHuM7fzpO86uftzuLdKeaSkgISlzCOX0x2ofn2u8yVFSpDTIG/Khsn9T8qgJ2m7ihxtpy5Olbu4Q&#10;2kCqMFZKMMm2+gv+SlfM7+htlZmntf8ALLXJaWlqTJAS6VDmSpQ6EjI3989KKtQcVWLRpa5JYfcN&#10;x8Dw0uN4wFnbIHbrmqBk6RlWiOVqmvIxvyFeNz+VSkSExDt5Ly58t8g9E5T+ClJz8xmvVtK1vUJo&#10;ms8QkDqRyPdIw1BaQfvKjdKfsaZqJh/U8h6JAWokrYThRUASN+vXHT1phqO1jiLqh25Bc921NpDY&#10;8dYU8sjISgkn0wfbO9b3zREiYtMp1hz4LxUoZQ48pSkkjJUEA8qAAD6kn0qQ1Ity3aenQLPIFre8&#10;FLURWN0Aq86s4+8d9+tUtVrGztZDC8OleTkcAcZ5vb9VWdAzw9rkMaiuc6xsJt7LTUFlGAkPPBBO&#10;SBkrO316be1UlcWbjq/Vi4jfhuIjlSy6g8yEoz99IIBVnoFEY9quNrR0y+pdnPr8ZoHlXJfVzKUQ&#10;OgHf++vSpDTmlLRYHJ7zUdIkutgLdWokqAGTknv+Q7YolQaY6Gz3ZLv6j/dBNoLbgWt80IaT0Pb4&#10;cN4PNKkPKc5lrcUSpRPUkmvVIz7imHKWltR33wnevVsxFFENj23IV0NFsr68MeDf7GltzlWh5rlU&#10;D03GDXNc7Ta9C8QRFUr92k5Sv/Ug9D+RH0qzdAavdt1zk2i4tll6O4UJCj95vPlUP77GhD7QstpG&#10;obVIZX+8dZWgkHpykEfqaJVbm7I6to4I/v8Aet1ACXmEnlTjjibld2kpPM2gcxx0qbWnxI7iMdRQ&#10;Vw0mCTbVla/EfGxJO9HDO5xWjheJYw/vlD3Asdt7LHBdYjP3uGD9x/nx896L+IdzatWjro+6QAWV&#10;NpB7qVsB+NV3o+5t6e4gympCktMTGAcqOPMk/wBKs65W+LqOA54qPGYweRKhsrbr70CjaTBJCORu&#10;CsusJA4+iaaTkpGiYTylbCMCSfYVxFrC5c0KQ6PKl1xSuvqSf510Bp7iwmHw5uNtlw5KJMZt2I0+&#10;loqbUrBSnJ7b461zXxE8WDaY4CFFsuJSXMbZ9M0FqJRMIg3oEUpG+GHkqDelqat7bPMClRxgj+/W&#10;lI6Q0ylIqMnElhj/AKv5CnoeCUIzttQVrv5r224WhP8AlNzyp+1YUoD3qQlNoLo2BIFR2n/3iweo&#10;HWpCSr96dsb08i2VCey8joKdN74ps3Ths1GnJdI2z+dKt9etJA7b1u0STUbk5uboltX+UKuDgif3&#10;87/qR/OqftX+UKt/gkv/AImcO2UmtDSf5kaCVX1HK7x0r1YHSs1rkAWD0pJBw7jFKnBFJFYQrPpS&#10;cJeUjI/zF/KnLX+Wn5U1Q8H3l7bDbNPEpCRgDFQxODrkJSuJftc/Z21Bxl4wtTIEpmDbWrWyyt9x&#10;JWecLcJASMdlDvXC/GjhHcuDupm7VPkNzA8jnZeaSU82+MEdjX2G1JdWIFxkuP4SlIGVkdgK48+0&#10;B9o/g1fmWrat5N8nsy0AluGspY5V7r51JAIAB+7mvKDrEx1GSOF29rXG7QMj1urjHuAsuHNPaeup&#10;vEJJtMpXiKSUhTKhzAnqMjevqbwVtV103pCKGytTPggcqh5kbetSuh7VofWGloU+2NQ5bKmwpDrW&#10;FBQ+fej20uN2yGpltr9yBgbdKs1MbtReyRku0C/Hf98qqapwkBcBhEOmJS5ltQ4peVY3AOcU7lXl&#10;ll3wecB00EaTmyUXCbHBIY5+ZJHbPb9an5dobkyELBy6Niau02p1MlAPBF3tNjfrY2Nkx8wkcXAc&#10;pW56hfiNkNoS4rBOSa1sEifcwXHVhtWc4A2NQlztQRdY6lyTyZwUZ+9R3Bitsto8PAyN8VLpMtVq&#10;FS8VBIEZ4v8Ap+aTk3TpDmAAvAUari9xpls1Ap0//KPukhQ7E9qP5/iJbC2xzFJyR7VFz3WLkhLD&#10;oHMrcA7HbuKNarHHM5m/DmG7exviymY3qFBTm0PxihwApUO9PtNRGLahKGx5fT0rEu1ur5UNg77Z&#10;IzinUS2piDdalrPUmqbI5KqtEgi+oOffoo3kl11LzYbD4Cl4zih2ahuO+QjBGKeSUkjnUs4HTfAq&#10;ODBfexk83fJoy7xHyedm0XT2Ot1TaKnxpRT3NM7zaTDnsu/6qfpaXBljO57Vm/vrlR0FKPMkg1JV&#10;SbIrt5TXvIILVETru5a2vGkpWiGjHO4lJVyj1OO1SsWQzKiofYdS604OZC0HIUPagXiXLv8AGtEK&#10;XaGnHVx1K+IaQnn5kEDPMn+Ieo3oR4ZcTGmrym1yQWIcpX7pKlZSw4ewJ35T79D3O5Ocp444qtzn&#10;33O4v+SgDxFIGv6q7kHzppjq68qiJiRG3FNKXlxZQcEDtv8Aj+FCkLXE2HrC72S4NIeDDS5ENTae&#10;RTqcBXJ6EgEjI/0nOaFJ/EONfdTuvsqWIDqW0IDmAptQSDuM7blVTarUmKlcIzkmyfLO0DHKfah1&#10;bftLvJlx5HxEInDrD6ecD3z1H496j4+volzuHiSU/CLWMZzlGfn2/vepyShq7W91hwZyChWd8f3/&#10;AH1qmrpFcs89cNYwE/dUT1Tn+VZrT9UqY3bC64HdUzNJE7c03BQNxt+zlqjjFraLLt5jW61NhRVN&#10;mLwFA4+4kZUrbPYD3oo0B9kLRWj0tv3patSzkkHMs+HHB9mgd/8A3Ej2qYgainWVvDD6vC6+EvdC&#10;t99u3fcVbXCa3HUjpvspgGGyFIS25vlzvjOxA33+XvXrek1Onzxuk22kGSD19kArqnUp52QR4Y48&#10;joPXqje2WeBpTSwbYZajRgzlMdDaW0oGM8oSAAAB2qv490sUhpEhuWPCdSHEgJ6A7jr7VFcdtXSN&#10;Q3u26btMhTkCUw6i6IbUE8qTgBPN2PKHQUn2yN6ry42a6PSUJjFbLSfvKB3AHQD39Mj6Vo9EY6rM&#10;khNm3t7n94WU+LtRbQeFTxR73Dn9/eredu9lYSgc61lQyAcDb1qKla+szCi23zK5TggAAZ+dVcqw&#10;X19a3Hn/AAyocqUpyQgfX2psxoNYUPEkL65O9a1tHEPrvXmM2uVz7CGnt74R1eOJ1pCvO0pxQ2Sk&#10;rzj6ColXF9wI5YURLKQNiE7/AIneotjRkVhf3S4r/UakY1hjs4IaTt7VOI6Zgta6HGp1aZxJcGew&#10;/NMZOttQXZR5OdIJ6k1rFTdJzoD7hI77mp7w/CThtAFKMhwjHJgk9BXb2tFmNATmwSveDNK534KX&#10;01ZkTH20OYCQe9Wqm1x4VuAbKUjHaqjaMiIlOFltXYJ61Ity54by9NWlB6Jz1oRPE6Ug7sLaUNTF&#10;SsLTHc91Ea+bckSloadVjuQarGVbJKSspWtW+29W25Gbm5C15z1JpMaciLGQtIPfNE4JhA0NIWU1&#10;DTnahIZAbfNVFFauralBKl4UDnKjgj+/Siu2ahvNuCUvvKeR0Cl75o0/wxDA/wA5tP1rH+HoCc88&#10;xnB7E5qw+pZJyPuVGm0aopDuZIb+6awNUl1I8ZGKmWLs2sAj8qjkWCGhQ8KYy4nugk5+h/rS67e2&#10;y2FIUFD1SciqZ2O4WjidUMHnIKmGpDaxsanrJqy52RaSzIU6wOrDp5kEew7fSq/MssK+9096Xavh&#10;2BV0qCSmbKLOFwiVPqbqdwcxxafQro/TWrImpGf3f7qQkedhZ3HuPUe9Tw6VzLbNROQpLUhhwtvN&#10;kFKgcV0Fpe+t6ks0ecgcpWMLT/pUNiPxFY2voDSEOb9U/cvWdD1puptMb/rj7x3UxTW4TUQIq3l9&#10;EjYepp1UJqmOp6CCn7qTuKFMAc4ArVHAQXduIaIalKlxluJP+lOcUrod236tU7IbglpsHzeI3jJ+&#10;fenVr0qLs+Fvt5jjc5H3qN4VvYt7KWo7aWkAdEjFJLHaTnCEuoBJMJXuuB0ICVZZQwgIQkJSBsBS&#10;ler1IiwFl6vV6vVyVewfSkUuDx1pzg9cUsTgEnaoQSOe9rCVeXlx169KHVlSKcx3/qcApGM339FM&#10;EcoJxQtrO2yLxbjFaeERCvvu8uTj0HpRBIdKE5B2A9ag7vc/imfh0AhxW2fSqOsRRVVK+mkcQHC2&#10;Da/pdTQRGR2RhV3D4fy1JIduDy4QOw8UhJA9qd/CWCwOJbRLxIXsQHTzflRhcECLZ+RAypSQMd8V&#10;S+o+aJeG14x5/wBcV5zpnwXpkdU6E3LgOSSTm+Ao6qIRxmVnF1Z90cn23TjsqE+llOd+dPMSM1Xu&#10;kZPhav8AiJTjjqnPKVuHJHpj03xVw6dZbu+my04AtDqMb+9VnI0dcrbeZCAwp1sAHxGxke1UdX0m&#10;po56Oqp2l0bbXAuQCDfjpdVpeccKy1zg8tUdpwFQGMA5qvtYtNRrdIDsEJW35vHCRt75rEW/MWXU&#10;yGVKLUhTaS4lSt1H3FFF7U1d7I+wtsPKWjJCex65rXVvgakHNFjI24scjjgpGMLz6Khw5LuskqSw&#10;XXseVRTgJFWRprhrb52lpEuewZE5xCkpKjs3/wBPvUHZZbTwc5EFoNqLahjGCDRpoy+vrRKjpSFs&#10;NqACh2J3IIqDTvg+loomV9U7xZHXGR5R2sPT1VQyuhqPCthVNpDWErh8zMjOMqU626oNFSsA79/b&#10;b86HpF1+KlSrnICAt5xSxtsFE5OKW4kTUTNSzNuXlcV4iE9BUZo+0t6s1FGjSUr+DKtmv9Xr+W9e&#10;QanVT63VOoHvFt21g6DoSfdRSTOkn8RowPxT6z8OL3xLtUycxJbt1taPL8S9nLpHUIA/DNVBx2tV&#10;i0k6zabE+7KkoBEuSs5519MJ9gc1fHFzWcnScdrSUGT4SWSlxaovl5R/Cjbp2NUrcbNF+JauU9sv&#10;Sti1GV023yfWrFc3T9FLKCnbue367v8Ad2A4A7qCdjqgbG89SoLhxpBabZIXKTytuMLceBVjDYGc&#10;fM05ucj4txEeK2rw+iG09Ep7CiWxSpt3hTYseGGUSR55JICUpByU7/rVT6t4oP2i8DT0RiJ8E654&#10;ZuDKlocWdgcObnlBznlGa0WgyNMbnEfzDcn0HRXIKV5YIo+AjGWINrtSn50tiG0k4Wp05Cfb3NBp&#10;bLUl64W9x1qIBzpfwUKWjqAO4zVjaP4fQLYhue6+q9PPJ5hJknnAPogHOP1qXuGhX7zAzOdTCYXk&#10;cgGXAjO2B7+/tWYfqcElVI+dxNuSRYW7AcqAwOfcsvuCEbXxGa+Gj/HRlhtY/wAxBHXr02z+NHdl&#10;v8JcQhqLIHjbl1bKske23v61XvEn9l6M+AtkSA0bm82lxCn084ZRnHMQdio49Ks1hhiTp+1Qoyn3&#10;LsGkrkTN0NM5H3AnoVex6Y3GCM87TYdRYammAYy17ux92b36K02adxMbyCB1TmHdbYpxtt9LilLW&#10;eYcmSPmKRNsa/ajtwDZASPIhzGQnHtt+Fbohw9O2uRcHFl/wkkuPOq5lrVj19fYfLaqnny9T68mr&#10;ajofdZWvyR2UHkSO3NjsPU0unilpnbQ0OcOtlTqXvNmt+78UayOIKp10NrtFvYL6RyqmOgFLPvt1&#10;Oe1ZuEU3B8NKlOuuskNrlqwASQCcJGw61vbtJuaJs4jobjKur4ygPvITzHurGeg9PlUK7cTpZSY7&#10;8lD8xTnxElKFBRIPX5e3rR+pr9Rmh2MaSDjA6fLi6rxwuad0hT3Wl+h6asyWG1qeSpwc6zyk9Nh8&#10;/l71VOob0po+PIcCHFAkI6kCmPEXV0GLdHLi8yp+4ubRI2ebkA2BPYD9aqlly9ajvRytx95St0qz&#10;+fYAbflVjTdJEETppTt/LuB+ZTZZOey6TGpYUexMt2+PHSltAwrwsFRI3OMCgXW+onLHYXpjY5ZM&#10;hQQ2VAlKDkZJGew/PFSOnGFM2yO1NIX/AAeM0oFJUNun+/rUDxVtCUsRJ05DzURoYQlzZp1W+Ns1&#10;uH1rKgQw2wMm3AsMXP7ugdTK6Gndt+t96jYscL5ZciU6HnUD92SE4H5+1equXtfCXKU2GylTaQMl&#10;RII9v7716tQZNOObH7Ssuw6yRfxB9gX134uKVp+/Wm/NMKW02ktyC2P4M5BPyJP4mqq4339i7JtU&#10;6G5lAPKrfpkE1bMy6v8AEDRonMNfufBWFhXywfw3rmfXlqm2OYhha1LgnCm89tun0rqzcyF9hdri&#10;D7H9Cvd6Ytkcx7Tn8Uf8NNUIgykKdPK26NzV2x5Aej+KwPEHUAd65nlKYYtMGTHPLnZXL6Hp/fvV&#10;68PdQMT9NocCt2k+aiGmufFemf0yPYrq+ItcJLWuofUdyinV9nMtBSA6AtAGSQSO3zroiC+3KhoL&#10;QKUcuAkjGNq5XnOP3LiPa5y1f8IJTbSAdhnOc11O054SWc4S34ec+9R0xLqiZ1rXsoZrBrAOy5J1&#10;Xrt7Sd91TpP4RCvElOhp0/wIcPN+iqhNflpfAd5xScvi6Mp5/oaZ8cZKHeL94fbUnlLyEgj2Qkfy&#10;orNmiao4Lybe6vkX8a05nOCSKzT6lsDJXyHDW/cCiDgGQtd6qlbNp1/USG22U5x1P0FO5uiLmxMa&#10;iKZypZ5QvO31o6tdkXo5Da2lBSAeh3oxhXGPc4ZluAFbQzkYyMViKzXY44nVcA3NIxjlIa9wsBwq&#10;za0pcNJNhU1sFKxsRTRTviLKiMZoo1BqU6skmMl0BtnbmxgE0KSAGX1ISsLA2yKM0M76inZLJguF&#10;0Tikc9gL+Usg4pds4GadxbS1Kgh1D37zunNS6GYiYgLiU5T7VFPXRwEA3NzZNfUNYo+3W524L5EZ&#10;A9SKzPtztpfCHgBnoRRHZp0ZcRaWRh5v7p6UN6hvK7qvmcTyFvKce9V2TVElSQW2YEscj3PIthTd&#10;ncC2dqt3gmcTZo/6f51SumnSWFb56fzq5uCQzcpx5ugTt+Nbal+vH7qhU/UKvkdKweleByB8qzWu&#10;QJNsODm9O1NpTq0tE7FXvTt4qSklNRjK/EfUFdfQ1SqHEWYOqkaAQSl4cpBRvjmAwc1IH96jynGR&#10;1oemK+DdcUkY25hUrbX/ABYKV/xY6Ch9LVAyGmecgJDflUP9pqw6le0NeDpySiPOWyW+deSQlWyl&#10;J/5gOlcK3j7EtyTZ2H4F7D9xWAS263hB9cHqK+mF+W5d7PcEkczhQpsAjv6Vxvq+Pqq16mti4t2U&#10;X25XKmDnDRGcHI7/AF/KvHKmf6Bqm+gIZFKdzieSb2t/buu3uY4NJ5RP9kHg5r7hoxOs94MX9nIP&#10;iMutuFfNzbkYI8pFdaRbbKj29xLzbfTqO9DOkzdYFoYlTnGlO+GFKDaMfTGTU9I1c09aHvEdTHWE&#10;b82x9sCtdSyUsPiSyPN3Am3AUskId0ym9ls7rReUgp5lqOx9a9Cj3SJNcbfTzJ+9zJOxFZ03ccR2&#10;FOKKuboFdanJV2bafUVqTjlGKkjpKKenjlbIWkHocZ7qqRHbyoW1DFkXBbfwiVeMhYOcdPaimxM3&#10;JtlBkrTy4+6BWljltSvGeRhQKsZFSUp90RVqZI5wk4B9aL6dQ08BdXNeSXZwe34p4b1URddZ/s2a&#10;uM5HBQkAlwK6fSh/UEuNq2IWWVSG22CHFKjOLbcUpJBCRy4JBPXfHqCM0LxXJuo9UvJlhbBQOVSR&#10;0P0ozZiMW2OpqH4ZkdUhR6n/AL1j6XXa3ViZWkCIONr2vg8K6wCF11LxL8P8OMzZjZjrWhKltEeZ&#10;KjtyAdSckD3p7FT8YVBBG3UjfFV9xJusjRGll35x0PXHnQyy2oEN8yyB5Ub5VgHckn72+NqVsmsW&#10;HXbnGbmeBcGI6ZD8bBT4CSM+bOxWTuT6EAep9AptRLLRzNsf3ZRubGbkHKNpLDbcoIkOZYaQHAB0&#10;PUEKPp0P4+hoStvEKw3PVX7Fbe5X1FTbasYC1JSVbHvsk0J6Cg6slG43PUji4XxzZ5ULcScggcpL&#10;YGdhkY5k4G2Cc4Cb1w0bRr/htLtjqm5ipakz3Uq28VCQ4cdwFJQ5hJP4ZJp8tZVODXNjs08359FT&#10;eQG3CvK4F1bqCFc+DuajpV8cElDHhgjuSaIGLR8JzZUV57qOcih6fZH0XEOIRztjfNNa5m3bIfMr&#10;DGN6od15NejLtq4uoWrFMKnPCTI2Zf8Au5CicgY26juaAdSwYd1IOqLarT81z/Lv1tHiRXCeilgb&#10;bnuDnftVn6g0nbNYREs3FhTqWMlDiFFJbPf27d81S9rTEYKlaU1YIYc2VbLwA2heexJy2vPTeqtQ&#10;1zX5FweP3+mVUqRtdng/vj9EbXwP2pzRmpZMuPJXGdRDnTWF8zTrKjyh3PpgqznurHpVGzrs3a72&#10;+0wtTkAr8NCyMEoB8qvn0NH93cMC1S4N3tcrTTshBURCQHrdLUPMByEkIJwnCkKwDg42qqZMfxku&#10;oJBcaHUdx6/361VmDZfK8Y/YQqqfxZXVo/UZkRfOvmdZAQ5v95PZWf5n5+lN9fW5MlhMpA5ikbkf&#10;r/frVccNrxJl3SPAjDnlBaWg3nHOhRxj0GD+WCavNOmHTGW1I5HE8p/dlRC+uCDkf33rz7UXx6dK&#10;C+QMzi/X/lWqWOSqYQ1pK50uMyXcNS2OxouCIKJsgMnlz4pJKQMeiSSMk4GwGcmuz7dZ4ulbDHs9&#10;tfw02hQaYecytaiSr73zJ7VSuiODliu98g6i+KCFCT4rLkdCFKdLZBSFKIORzJx0+RG2GfHPQmtr&#10;zOmO2x4zrOpOUMtK5VNYCgrI3HNhZAIwSNir01+kavTNpnyxva5wJBF7EWGRn+6JQ0jmAF7Tc8JP&#10;gzomLqziHqC7JXLUwDyPyXedrx0rAUFcqgfMFJCT1GBkfe3uKTa9Gt3VVsEhqPMbQFFkPgLII+8Q&#10;c52/LHqK5l4S8fY3CixXLT+qWZbSnZoZVLaQCuOtxrYr5sAghAUDk7EbkEVJaomTr/PVdG46JTDr&#10;K0szG1FTscHlyeVJ6nkA8wOCOw3OqdrVfDTsNBCXNH1rdOvAznuhEdBpm9zasjxHdHc/f+Cv68cP&#10;kz0Kds7oCknCmXz3x2IH61XNxhvWyYY86MuK+AFeG4MHB71H6e4lzdPQ3nm74qSlTwTHauB5nFAk&#10;8q1qwT5gAOXsSMA82Kl9SXWbrCWzcpUcxXPh20fDk58M4yof/SKq2/w1rkurOdG5hAbzfv2v19Vg&#10;/ivSqKhjE1OfOTwOLdSo7xG1Ht6Vovzfd7UkltbWQob5rdLuDit/a3C8u3X5wtkMKIHoe9ScJhDQ&#10;8Re6uwpimQE9MV74/r2phaSpGOYw3Tt7zuk9fStVNk7qJz7mm4uA7JyaSdnuKOEp70gYeE50zBm6&#10;2eK05CV71FypEkHCVnNPmy4skkHHrTlq3FwE8mfpUos3lVXB831boQmy5+DyrVUDIfvLqiElw5/0&#10;1Za7CpZyEZ+lbtacfCshkqx18tWW1DGdAg0+lVE5+u4Kr24WoiPEQXUjtlQ/Sn1uev8AAfDi3SEf&#10;xNqOQod6sp20zSAG2EBIHVawDn5UyXpaQ+SqU+02j/SFinfSWuGQFGNGkhIMb3XHrYIcF58YcxOx&#10;pw3IKuQ75Udh61ASmRF1BIiN7MNEL5ubPPnH8yafxrk1HXNnOn9xCTyJ/wCZfp+lSOj7KGOqNy2Q&#10;8G32coljDmlFjn86U5X7Vc/A28+IifblLBwEvtg/gr/72ucY90ctlvZSrzXS6K8ZwH/02+x9sjFW&#10;7wcufweqoQKgEPgsqz7jI/MCguq0++leD7j5fsrb/CupBmoxWxfB9ncD34J9V0ZSb7CZDZQsZSeo&#10;pSvV5qvpJattpaSEpGEjsK2r1eO9cuXqz2xWK9XLl6vV4Z6daaXCamI11ys9BSgXNguJtymt6uXw&#10;7Km2z58du1DKluF5JbUQs43HWnUhxTiVqUck0jDPNLbzv5RWW+J4QYIG3td4/NWqMkl/sphm1ynI&#10;mVyFlZHQ9AagLvbn4cfxQ7zPpOQScZNEX7eZguJakqS2F/dUo4B9vnQdr7UCID7D7Sg+UqILIOcj&#10;1qnXUen/AEYufc7ccm49eeU9lS+E3UXdNVyofgoktnJIBHNnvQXrRZecS9y4yQcUTOXEX6FCfdjp&#10;QXFjORv1ppxHtnw0SM4lOAQRsPTBrHfC+qRnXJqVlyAG5PzwjGpNjloQWNsSCjPQV8DVkjoVv2AH&#10;WiOZfmoyed1PK2U5LithQPwhZE6CouKJQ3yjHvipfigW7hZXrUygLdkJ5CR0SD3r1UiWESehNgsp&#10;Ad8bXHsq71daW7nrpF0CSlpTQQXsbAg5A+tHNiejWmG547xWFpGyz+VD0e1u3LTiochCGyB5lg7H&#10;l7+246VG6U0ubtbXm0qebjpVyJWrOD7isNR0NU3VnVD2Da7PPXtZS+YYTi4pZ8Vx5lIQ244VE9t6&#10;D71rp+zh6DYjzzXlYU8gcwTn09+lEOobBKTBTb2XyhkZS4sfeI7D9ajtIWqJpi8sOOIQ9zbBSsAp&#10;2O4/sUT1R2r1sBoKFojj/qkJyO4aPzVaoDRM1zjnhV+9o67TikORn1vuqK3VLByR1yc0rHvA0jGk&#10;OxnRGmpZWhtQGVJ9ce/WrL1Tqm3Sr9D5bimAlSi289tgNkbj277+9BnG/Tdm5bfJ08tp1ssq8ZTJ&#10;5genKT7kk/h7V5RHoen6e2WsglMjob3yAbngjrjqfsTmsBa62FVMCVI1BqNUiU4ZEtzmdUpZ3UQN&#10;h7dqWkoQi7OOSglKmwEhIOQCd+tM4rZ02fiZmW3FfdHcioK86jVd0qRECg2VFbktSTj5J9Tjv0+d&#10;eciOWsmLm5v1UUIc2LAzdOtbahWzNtdpsjqmbhMJS6WEg+Gx/Efmd8UprPh1YtUQ7TMtjaHZkJfg&#10;rUsDn+R9AD2/rURpewzRJRdFRnEK5gEqdI51DOSeud/5Vbdzs0OdFjPMoEflfQ7hvKOYjc5x171o&#10;m1xpiymgflotfnPr6dAiEUxjc1wNiOtk109pmFZbY3bm5LsqQ0OZawfIknsMb/rT65z0tq8wK0M4&#10;JSnursPp1rDKG4zspxpwqCyBjHQf3ioqWS/ytK5m0LytbhONsZP0AFZiYzV1T4cuLm5t+J9gkL3b&#10;S4nkoJ1RphqXZbhcHlJfvV1Iix1vuHmQlSuifkMnbsKlLZZpvgWCzwSuJbY5DShHBSVhKeu3bI/E&#10;01aJvurGbkUkw4KQmK0voPcj1I/l6UT6s16LhqOIxF8Nn4EArjMHw0EY+4T75yfkBWgEjC0xiQgC&#10;2LdDjngWH3qhHE2R3nNgPvUzqTTttVBRDnvlqOghYjRlfvXT7+m/6UPtzn3Qqz22ELdb45BJSo5U&#10;vqSsjHN265/IVLKQqa4kFvzE/wAHp2xSs9TUKMthlKmQQVOqXjIHz9TTow2QvazysH2/v2Vh5Jdd&#10;mOmEMXSdb7Q4ZchzmkKyhkuZKlnPb0TnrVWpuabpJlttKb5wtTrzuPvrJxj5/pTPibqudeNQxY1v&#10;xGUynlR4e5bQO5zncmtGIA0vDabdUFyXWi620MnnONvl3/CtLSVTqaIMZjf9tv7oPJ537RwEH620&#10;+3bbsJF15GX3DllSXt1J9gP9qW0qGbY8hcZxmR453CXMOe/vQLxEcuNxl/Fy3FPyG1ZO+yU/6QKl&#10;tHW5aVtSUqAwQoEEijFQA6ltu8p6eqHuJkl2tFgrbcbMmU2rBbQtsgpxjzD1HrvQxxfRJvmlIXxE&#10;jxDDWvm5duZJAwce2P1ogkXwwYMbxIy3eVW7yceRIG+emaBtW66jyVrgWuF8f4wHjzHAUMtoPXl/&#10;1HFCdMbWtdujNmde2CrEtIZ/M4Wtm5/BUZcbcWXedOfN36V6i++2VbTyUqHmPmHfynpXq28dUC0I&#10;Rstiy+ynAaOxJ4cMNbLBLgUPmo1TPHrTyozbrLeCGHMjO+U/2aMfs0XiWo3GBzj4dOHACdwT1/So&#10;j7RTEhmQ+2xl9x1IWoegO38q9GYwTUpZ3H4LbaU8yxxOCrPTUJi5aXfQtwB5sEAf7Upw+1sqN/5Q&#10;NnpBwM0P6Zf/AGeXmnnPvDBSe3rS2g9Pp1Hf1q8ZTDsd1QC0HB61QZIX+CY/rWLT+/ZaiqLXR2cb&#10;kKyuL17jaNZ0utJShQmIJV0GcE/1roaw30al0kH0LTu1spJ9q4i4+aYmuai08J1xeuVoTICnGh1S&#10;BjJGMdsir40Df7DbI5tkC9+G27HCi14ylJTtjyFWcH2/KrMMjjUzNOLWsLjoELjhdMy/ULnjXs3x&#10;b+/KccK3VyVLJz6qNEjUm4fsBLkZwgJwpKAdiR1z74zVXa+ltQbvLjMPeOhmWttLp/jSFEA/hRlZ&#10;bspzTwKVEkJyU+u1YqsaXxusLmyJTC8FgOEunX63kuolJUpCDjlI2ra08REQ5XKy245Fd8rgAyEk&#10;+tA6lO3RclTCSpSs4AGaf6LtmodOL8GdCSuM+okKUclGfWsdplQx8bomx5Bz1A/RC6bbLdlkceLG&#10;Tc8sowh0jlTTqXY0syEPHAbVuUiox9wO3RCGElbjSeYhNbJvS3pCQ6pXoUk9KOyl7HXZwMK/JI4S&#10;WYDYY9FKSEBk/wDCbc3UD1pNmU435Hkqz2yKefHx2I5CAFEjIqQickphDrnKkbdaFTV8VI7w6kXv&#10;kYTBMGeWUXUAmQ5FXlGUqprIcKmlqJ3NWH+yLdOhqfUEqCR61XstKQ+6hAIQFEAK64zROmrG1d7N&#10;sQicErZBccqe0uf3CvXbf61c/BJRN4nenInf6mqa08kIa29s1cfBR0C8S09yhP6mtrSZdH8lRqfq&#10;lX8TgU3lLcSnCOtOQcgGk31oQ2orIAAzWrcQG3JsgXKhJAuKHU+HyqbPXI7UoltZUVK8qx0NOoN8&#10;hz+ZLbgKknBFNr5LDTXMz5nc9E0KfPC6Eytfub6Z+xPFxhbQ3W5ReQ8Rz/dPNWtmBiOOs55mySQc&#10;5xvQshE6Xf0PBwss8vKtB70SOYyERnOVwbk7ZNZ2mrBNJ4uw3YSL9XA/vqnta56A+Jev4eirquPJ&#10;KWfiUBSFKOBk5H8qGtOaKtuu3RcHGULCFcyFKTvnrkH+da8ZoKJkxKLkA/hIW2spGANxy/Pr+INR&#10;vDziPbrPai0y+AEbcvp8680qm+NrLnVpIjubNwP2Uh8h4VxwZESzONxJLgTgbBW4wKHOJEmNN+Fc&#10;hspcU1zKUvl7Y6U8hNI1JBRcw8lRKcpGMpIqOkPwn7dIbeeQzIQFY82D7bd6L1lRvo3UjrNa7LTi&#10;5A9fyUtnPN0rpa9sXaEErjlpxG2O2faoXUs6a5PKoxUhhv7ySMk4z1qb0miK1bvGC0laB5t6m1XO&#10;2yS2pJSFnbpv8jVeGNz6KNr5gCLHtdVnx2OUHwb9LUGf2ZuDs4gEZJ79cY/KiK36/ta/GiGalqe0&#10;ShyHIy0sKHYc2Ob6Zpm3piMzcX5MYlDbiublSds0H8YtVx9P2YLmW1u6tp25VpypA9Qeo+hpYdV+&#10;gMeasENJsC3vxwiElQZY2sY0Ajn1RNAvqHZ0x4s8rwVslG6j6VtB05dWJDl1RJyVL51Rl7p5fQHs&#10;cVRWk5dwj3Nb6Ji7E0OVcZ+WhZirSRnlWvHKnGcYPr9aJLpxL1Lpe4EKkhIUOcx1KD8Z8deZpY3x&#10;/wAvNt6noJ4NEhqo2yeIXAEkW8pDu5H7CHyV98Oba2F0HLZhaktKWnkJdSBnlIBxtg7H2JHyJqs9&#10;YcKoU5+QqE2Ld8fID1wllxQUQXErWSpRO2EDCdgD6YFK8GdWztTxrpImKZS2ypKUlvAVzKyfMM7A&#10;bY2333ODQprjjjd9OTVJS1DXBKHHm3ytRylBTgEdQpXNjptjvW0fNFSxxy17trzjGb26plxI0vAw&#10;vccJ17t+m2/g4Uj4PkUUusKyspbTzhKR94qc5cAEHbNCXDTi1ZrtGtq3WJFr1DZ1qcUzLB/41H7x&#10;vl22S9yrUUoOT5gMkEEFiftJ2iZHZcVAU+8llbjrK1DLbZPlGVdSpI3A6dM7Cg7WV84fX1DN4TbV&#10;tvL5XGVPLIikhYWOdCSTg9SkDmO42rt1PPL/ACqgOPbv1sPVQPc42IK6Isev7fqa7ybXDWp5UWK3&#10;Ide6JSXPuI374BJ9Pc5wleeJMbTdvkXHxESobSlNZZ8wDgOClR7EEHOfSuP7VxDOh9cPTYc5TiHm&#10;hJeYZcPhKClFSW1HO2MHY5I83Xc0+0txmvGk9I6kgjkegP4Q04VoU4l1YPMoZyVDZJOd8kb5zUzf&#10;EikLg8DHv/bCnjnAs14XTNl4hQdcaTuc9hhxLbbrrLsdOUKPkCjjodwob7dfrXJPw7sDDj0CamBI&#10;JVHdfSW3CN/LkjGU7hQwcb0Ca+Yu16085b3FP26Kw6Zy/FOGllLCzlQ67KAAPQE++SWcCPtXX63W&#10;Bekrva4d6jw0KUlMhshxbfNg8xGQeVRH8JzkehqWsmdKxjSeOStiPhN9b8P/AMdikDtpO9oGWi9g&#10;fX17DKLrLdrgmJIgWfUbTSJCFNLt90Iabc5hggFRLY+ZUk1A3sS7I8pidGMea0lIcQcHZQyDkHBB&#10;BBz03o2VeuGetyPj7bK0tMX/AOtCPO0P/aB+iB86Gdc8Kv8AD9mN7sOood/tQWEPBg4dZCgcFaRn&#10;AyAN8HJG2+1PwnP6g26g/lyvNZIy5vlN7fvhJ8D0fFcYLNy83JzOubd+Vlah+YH4V17emI7ymXuR&#10;SlnAX4Rxnr7e1clcBFi1a1ZnXDLSmWFlkHqefy5PoACfnke9dLXPXEC0wCuQ8GANsOEAqGO2a8y+&#10;I6eXUqttFDF4lwOlxcE/Iet1vNE02rhga50ZBcbj1BT522MoSlVvUpttvKuR3AUDnPb3pRourdDK&#10;VltRGeb3qrNRceLdZoqF8yeRD6IzzYIylagSj6EJUQem1Gf+IxJVb5LDgU3LCHgcg5T1x/fXpWUq&#10;/hDU9Ok+nupyBuFw09xa4Ayte/TqqGNrpW2BvYn0QVx24GMcR7POltsJbuaYpZWphWPiG0qS4lCg&#10;OqkqQOU+ilDuCOW+DHFK/adeTZFsKlvRllsMublSUnHKCO6SCNu3sK7H1RrFNisDjgKlS5JDDLCP&#10;Mtayk4CR3OeY9OiTnYVXXCv7PVrvOvF6lvaRHhn987bVp5AlzfdSgRgZCTy75zv1Ir274DqKunY2&#10;dlyw3Gb5Hqfw7FecfEXwyzVgA87LZLgMi3UDqT26p5C1ZZ3rq3cJPIzKaZ8CbFbVzLQlWFIUe2cg&#10;Dr/GM4wKNmVW+S20pLikeKMoScK5ts4BSSDsCduwNCnFGPB07p3UKLWIzTSZAkxRHASW0tLSojt3&#10;QT1wQoUV22PopqQq8Wy5RVyH4rz0MMKC0lTYKnSE9AQE4J2wVAHflx68zUGwyvwBuyo6v4GojTsD&#10;XSEtAs4gHdjIxYA397C6UVYYj4yl9G+/tSP+D/ESVIcQoevNioqJqOJcYC5jBcLTI5XcJGSpKQTy&#10;gH+m9LWa+t3mA3KiOLLLvMEhY5VHlWUHy9eo+W9aBlYx4btkF3C49RwvHa7QJ6aScPpztidtJ7G1&#10;xe3GBfsnR0co9FIPyUK8NG+pRt/zCnF+nu6M0vIvs6LOkRWlJC2oLSVuJCiE8xyQAkZBJzsN6rS1&#10;8ap2onSiBpiYH1oLjUdySguLSc8isYx5iNgCSeuw3NqGZ88xgjN3AXPoPfhW6H4MrdRpPp8EH8u9&#10;rlzRntYm/wBysYaQQk/eR/8ASpRGj0n/ANRA+ork/Xf2htcta8ctWnbjFkMvONtx4jMQKWlxWAWl&#10;c4J5wrykgjpkYziunODFg4gXK13mPreMzGuUUNOxJEfkDb6HEZ5SkHYpUFDOw3G3XIh2rsbK+Ek3&#10;abFb+v8A8IdQ0uihrqp8QbIAQ3cdwB7gtHFxe10QsaVYQPM8j6U+assRlIytJxQ3c7u7bZSUrbcS&#10;0tJCSrrzjqk42yPb06Vui7odZDnPzIPQ9atRTip+q/lYXU/hyr0NnizweTo4G4/t87IjdfhRk7cq&#10;j6gZobv80TWFtpDqQQRlK+X9K1VdWjtnemkuRzp8uCSd85GKJRRbTcrF1VSJWFrcBU3qe13HT8oy&#10;I8qQtonIJUSob9DUNcL65OgKmNSXESWP89pSzuP9Q/mKtXUEZMiM4lQBBFU3crcG3nFAcq90qT0y&#10;OhFamA+I2/ULxrUYvok+252uTuLfnHX2ZC1lSm28ZJznrj9ampMhMeFHRJBVDjq8aQnO8h87hr5D&#10;+I/TrVf2SUEIIyFKYJCiTtkdP7+VTbTj88sl0HwkeZKSTlSj1Uf5D29c1K4eJZUg80xdfKJ7G5Iu&#10;lzcnyjzvOHPTYew9AKtfSE4wbhDkBJWWXUOADqcEHFVpYYymGfEUcZ9aONPyOSQyvqErCvnQ2saH&#10;gt6WstVoUjoXskdyTddipUFJBHes1H2OUJ9ogyR0dYQv8Rn+dSFeOuFjZfYzHb2hw6r1er1epqev&#10;V7NexTG73BNsguPK3KRsPU0oFzYJCbC6iNWa5t2k2h8U6As9Eg/rUVFvib4gSEq2V0APauPvtFy9&#10;S6j1KpbS5jcUDYMglJOfarY+zteLvK04yxc23Q41+7C3R5lpHQn++1bWTRmU9E2o3AuK89pPiOSr&#10;1V9CYyGjg2PT9eivFePDV8qYPLLRQtJ5SEingWSyoe1MnQlYSFHy8u/515J8XD/o4z2e1el0B8zv&#10;ZN02b/FLzLr7xKGVk8qTgHtvTXVkKLa2WUNNByRnlQM7nNStocXAStDZBGSRQrexd5OqokhKEGE2&#10;ocxKtxuOgqlUSUbaawcNzrXP77KUxOLr2WjlpmWuFAS+jYrBJ9Ce1O+I/wDxVhjq785H5UQ6qfEu&#10;3xm20jmLiVEZ7UNatQ47ZWgoZCMk+1eY6ZCzTfiuWGFxcxzWm/qL4RqW8lI24ta4Q7w71G7aA6yk&#10;hLawcKV0CqJYT6L1cnF+N4gJySenv+lAGked66fCoGSpeAPyq2dPaFbszhcDhWpZysnp/f8ASvY9&#10;UZUurI2xNux1iTfhYyjv4ZaehKbWywvyZhSdoYz9akNU32Ppm2txITCXJrg5WWE4G/qfQUSS1IgQ&#10;1FAHME7CgjTennbvcZV0uPMpTh5W+bolPsKukOjAYzk9UQtfKrW86xZsza461mXKBy4s9M+lBa7n&#10;cL/KeWlSmkAEpSkbn2H9atDWGg7DbJcl4oeQVebBPlGd85/HagZWoIcErjW+MXigbEDqfc189/EN&#10;Xqv0p0NZUBrL4Ywm9vW2eO6gkG6xPRKWTRjHjIemj4sqHkbzjlH170UXeciJZjAlv2h4LRhLSCpb&#10;ue3mSOXIqs9V66TboLQaQXLgvA8InIST9aR09LkXN1UqcQykDZHRAHcjNDpNUo9OpzDSs+uADnm/&#10;N/ZV2ucw+ZD+v4cd1QbdekNPkFCEpbykH370I3GYLZHZ5sPOt8qC0gbE9s+nb8KsiXLjXa9PNJeb&#10;krSkYKDzEJ6AmoeValzbuqM00l0ZSQDjbHc0GbB9FcQWeX+mx79fs+9TyhrX3ab3UZphuRc5joeQ&#10;ottAFSyvCd+woslXf4BsRWMOo6Dl659jS7vgWCApDADSjuop6qPvSVmta3AZ8kAKJJSkjZI9T7/p&#10;U0FIYiZDZQA2AYOVrAjkKf8AiivnSCvk/hA6dahL3qBdrdSWUI+IkJUkZGfDaAOT8z0FFNw8FMff&#10;92wRzrIJwaB51rU45JluAqW+SEJPVLY6bV1QBRxlxy53X0XPc6wa3oo2zurmRUuMNcrjv3AOxNCl&#10;vt1wf1OChBlvuL5QCd1HP/ejmx29yLaX1sqCFtA+cZyDnt9KnbE0xphyNN5S8+8ObxFJGUjuB9c7&#10;+4qXQ6L+IVZgGGnk/wC1S0mnSag4Rs55UvCjKscLMjaVyjKQoEN4GMUGag1rGaZltJQn9y2XXnnO&#10;YEZA5QNsEnOdznHb001PfZuo9SyYUFXJCbdSkjAGXCR369c7VrxWsHw5EBoh1yT4bKzyYUeUbnPp&#10;0GB6nf0tVAhdK9jcMbx+H4K1TljGTF3LRYe/Cq7Q9lVfrw7PkpPO8eYA5BA7Y+Qppr2QZoXOaUpC&#10;mVcqSnYhI2yP1o0u6JmkdMvvsyW22y2Wm2i1lal9DyqAOCN89P0xXjc5uVZnyskKUkpDa8ZJ+VOj&#10;Be8VA44A7BBa1oo2xtB8xyfyuneqdLR7ham5kZCVtyWg5zjpg0LaVsC/AMcN58NRSd8bf9qJ+G1w&#10;lyFzLJJcUqL4RUynlyRuDt+dTEK0hm/lrkwHEZIAOARUpqH04fA43tkeyikayXbOzg/cq24zW28z&#10;JMCMqWWNPpZTiIzkLWvoedXce1B1sfTHbTDWkJYHlRtsg9tqvXXduZnSWbTHSFvlIWsrIHJn3/Cq&#10;jummn7bJcYeRhxCtu4Iz60f06u307Y34sOPTuh9RPL4l3fVGLdFpBdZJcj3JOA3goWOo9vcV6nb9&#10;qadShEvnb5R5HWupHpXqIeHFJ5myW9FCIWuF2kW9Tld1cNdTPaYvpfbc5UrThSfWjW53T/FU16Q9&#10;hefIM+m9VFFBD7XKSN6sXS6ittYz0617Rp4uLFENIkIhLT0KqHiJDXYtQLSklKHxzJx6jr/Kp3gq&#10;n/zKRlYBUAok+u9T/F+xJnWtExKOZbB5sj07/lVUWW8OQYNzWzMTEkJSeRWcYONjQh8f0Wv9Blbh&#10;r/Fp/VWxa22Lpxjt0O5o+PhpBUEcuUjIPUd9xmlOOXD+fC1/Bc0fbEfAyY2JbaCGkJcBOFDOBuMd&#10;O49aB/ss3+XJ1WzMur5mS1tq5nF79xtXUGrruGbs3NKMx0I5VJA5tuucUsdKKtjpCS3zXuObe6ru&#10;mdBI1zDwFwDrWLKt97cjSmy1IS550EYIPfbtR1o6Y2u1lYSSkJwQaZ8SHWdb8W3ksoXERKkpQFvp&#10;5AM4HNjsKMtTcOXuGlvbSZSZkaUhakq5ORQUkDmBGT6jf9MUAkjfuJZlowfyRAyb7DuEHNymm7iH&#10;4TYCkrytODj60XsaiYvD7jKStMjIWpPLgD61QGn+JzcC8XFmSPEaQ4ocpO+Ks/QupIuoI0uRDaKS&#10;hJSkq9aA0fhRbmR+VzjkW5Hul098IjIY7zHopm23py06klHw/GS8OXGdxRXMtKORD6UhRdPMogZC&#10;dthVLWS8SGr7JeddKyFkFHNsN6vLQjbf7NdmPPBa3nE8zaj0TjrTKSsazUWQP8zXEmx4GFNplW1t&#10;X4U1nNucIfkhTL5T06Edqex56vD5F5x6p2qQvs22fFE5SW0ghS+2fnUCzKjyitcVXiNg/wAPapJa&#10;miqZHtNiGn92TZ5ad8rm9LqegTZCG1cjivDVny5pm3FM68IYUoDxXEpKvTOKcwFBuMh1Q8pJTg9a&#10;IG7XHaQ3OWEhhLQV1wSvJA/Ab0clpY3UsUlMy7nm2PXi60n0Nj6OKaBvmcbK9IXAuyO2mIuIpaHQ&#10;ElS+ckODuCO30ogs/DaPpi5ol28lCFJ5XW1HP1FM+G2vY92040UAhbaQhQG4z6ijK33plxo+I4Ob&#10;JAyetGWMpqaVsMp2yDnOLj9ViaqKenldFLyCl37sxHdbZKhzrGQmoi6zTIf8DkVyY3UQcfjT6LZm&#10;Wpi5ylF11QwM9APanri2uRWU4Hyoo9slREQ/yj8vX3Q7KH7U7EtJW0RygnIOM03cvkf4l0FX3f8A&#10;UdqZXa1O3S5JXHcKWkdQgYoUv9nZsU34pwqd8X76lnJB6d68z1DUp6NpEDB4bDg9P3dK4uBsUQJ1&#10;bHYuBSpwZXggEbY6daIY9wiISZg8wAyooOTVb2G1w3pzjklweGsZQFHbHtUVcdQtaTuEthh/xIjh&#10;yElX3SfT61n6LXK+BrZJ2Agk9cjsbdlM17QSGmwU1xNl2bV0MMpcwVfxHynftVHWnhzK0fqGQ4Xy&#10;/ZnxnlKMeGf5j3qx7hKhXO1LcYBVIGVBPcH0z/fUVvpO7P6hYSy5HWptJwec7g9PrVOWqGoVlpB5&#10;jkEKGS+3cTlJ6AgS0y5DNjmuKihRK0JcJQknrsfWnWobS45csuPJS8kY2Vgp9aItJ6d/wZcX3YDa&#10;CzLVzraUcYV6g0+n6ZTcLuZEryLUSoAHbf8ArtXVukDwmvGXXyP6R2PokjeGjJUBZmJDdvU1FbUX&#10;VKzle+3rmlo+j5k6SHnZTrLiVZ5UnAostSI9vnqb2G2PL0p87BfcmKdabS60sgFOeg9afFpLaqNr&#10;pyXWNi0dPXCkkl3uHZLaeioiR1eOsOkbEg5qO1BpWHf4shsMJKXAQeZPWp9VuECIVoQEHGeVG36U&#10;MvaqXKklplwlQPKVBZz/AErbVNLTRUrKepbYdO+fvStjO3eCtbXZolvgt28toPKMAcvYUF6k4Eac&#10;vMtb1vbcsc537z8LCW3T/wDjGvuq39gfejQtgqMhZcZdxjxFhQT+YqTtsGXPZLgHP/pUk8wqk2iG&#10;5rGNJtxbkAfv1TXCN3l/Fc/PQdXcDXJay2zNgSWw2ue0lS2EYUCFOIzlBxkZJKRzfezihC08PkcV&#10;pdwYExMKXy+KY7C1nDefvNp3BwrlHLkE8w3711LKU5DQTODiHc4GE8wPttVWal0hZHZbkuzkaduy&#10;xhXNGJjOkKC0lSB90haUqBBAyPMFdKuS1VO9rW1rbtHfkKhsLDZpx2XPF34bagsN3uFsYdbnBxaV&#10;twCotOeGN/3pxgEBPMoEnlHfY1HO6f8Ai57bk1ebatgpcQ08ptLJ5cIKCNs79dhukjNXTdpFxRAt&#10;+ndREzrjIRzHU8IJIHISUtPKwkuDlTnmOD93YgChVqFb7reVN295Ee0stjxJbyvKpvJJc+pJwB7d&#10;MkixT6RROPiUzyCPW/79bKNwLnAN6qkrhb4PDzQd3uU69NtSVOp+EQ44VpKkqJ8NKQN1EKUnPzJI&#10;FDnBV1WttWPapvCktxIUZbMK3oWeVRBbWpSkkjYkt+uQjcdwOua4t2uLzcod8tKY9nMpZguuNgqY&#10;BUeRK8bZ5epTjodjuajILT/DefIXEeQ/bpDhW04ysBTZVsMHftgds9wKma1zW7XGx/Ef3Xt2nfBz&#10;mUrqCqHh1EhxIcsI/wBLSOD6GxvxhdFXdu261tl4gCS9FvclryPugrSCSUqSEp7qBwM9yOlQWnps&#10;HhLcozNm5It3ZfSw684jneWpRPlcURghXKct5xhOME1VcPVybfI/4Eybpd5ywGlvOFxSVKGOVAxu&#10;fU9snpg5LUyn9bTY8lmzxbld7eWWJz7zbq2pL6VK8FSCMc6khQSojPMTnJChVl+07fNZqzxkl0lk&#10;ujxyl7ATcNFtz+OOSBb2Vn8deJOm9Sx4N703b3rBKbSW5kTwmksuDPlcTgjzAkg+Xfb03CrLeTbI&#10;Iudybcm+KsNhSSnkbHXKk9xsOh7japOdpPiBrKZGXerTJeaMVUYI8INMpTnYpaG4/iTgEdST2qu9&#10;T8C9c6Uv8KWuTIdiylF9FrAWrCeXYN77kBRSPQeuTSaj4b6cS08zRc2Lc7v7A+6PfBPw1A+sdPq8&#10;QJNtoJAHqbX7e9srrThrbHv8ON3+QqO1NuaMMfEHDbaMEpJPocJO3bf5ZmaIlXu4/H3ZmZPmSElt&#10;qCkcsVhB/iU4kkE+4V67dy74X2k3jhHBsNwZ+IuEYKMqJJXyvMcyitKQRuMIISDvjGO1YtljVbPF&#10;iwL7NYU0c/CXLDi2x6BQx5fTrWr090NFSsjhb06855ytU6d/0mYsftcCRxjbewsRkDjpnukLnpdu&#10;DBbsMZlEyTKfBKnmwsKdOAkhONkpGwx0A9dzYbsRnTNsWUsmS4tlERsJTkNtoCiMJ7qJyOwzittM&#10;2aVEQ7frkkOy2UYQegaB251Z6E/l+gN9pHjfp3hRo5l2fO8K5SjiOyz5lEp3yQOg25c9Mk+hq3PV&#10;vZHd6y2o15eWx7rtafMfX9PxUTE1cLfCN/ub62NRyG1ojx5CuRphSuYoBTjIUQRzZJPbYbUC6f1t&#10;r7V0RSrpqlm2QIspK31wYwSorSnlKDzHzBRIzsRnpttUlqFq06g0g1crS65c/wBqRUOKlOKUlDgI&#10;CgU9FDB6EYx23FV3P1HL0xbwk4buCw48CDhDq0t7dvbGO+fnWM1Culo9kcP1ODZbvRYKSSItaAZH&#10;WsXAG2Ol/uTvVsy/T9VzGnJinoTLq0eIBnkykEpSnPUjl742J7mp+Fb1W61O+FKUtCiQOYBPKpaR&#10;tjsQNvqdqzovULjtsTMlTGkSVEhSUkKWrsCR88imN2fk3STJbjpRFaW1zMqOEJ8fz4Iz1ySM/I1j&#10;a3VppJthdY9M8rSSzR0rSyUtaxvJ6EjCmuG2qp0xCrPHVzRbg2l0krIWwtXmOCP9X3SPQDBG+eh+&#10;GOkbdYbwVO+G6xHj5W2lYBK1Hb59FZPYiuMNJ396Jqx6LbQt2ZBkJZUMHzOhKcjr9PxrsnQNnvzu&#10;j13kQm5Em7SPi5ENtwH4cJHKAlSiM5HMog9CojHetDpdU+asYJST4fHoFgPjWKno4CYLAVAuQB9Y&#10;2Auf/b1R5xF1rZtGaMm3mayfgGm0pU0AFZ5leGAc7YKiBk7da4PZ1a5qtl2fLUGU/EfBx5kccrga&#10;ZcUXPKN/uBZ36hSdj0q5ftM641DCsdrsbdrM7T12U40460kOBb7SwsNlWcJIKCcY3x6JOOY7s5J0&#10;1py53gFNxtbaPEabjJLboUVBB5gOqkhRzzDbBG2BXpk2sP06h8SgmaZZnW53ENHUdjdeSUPg0Yji&#10;kIaHOF/QdT9i6T+yTpKya8tWsdWqtwVeHNQrjw5kpClPMthDSkfezg/vCSc5PcnG3W97t7rzQXDk&#10;GHLSnlS6ACMehHcdD/Zzy5/8PTVsbVfC+8ymorsFDd9eT4by8qWRGYHMRjb73v8Ad611PLmpyeh2&#10;65oTC5xbvccn8eqM/Eeotq9TkkgfviBszkjaAALX6YVY3TTTj4mRrjLkLVIPM4lQR4ajjGRhI9B7&#10;1Xd/sKNJQXH4rzRaSkF4eD5wM/wqTjHbqDVu6tuTYtslWMqaQVtknqoDYD59PrVI8T9UR7Hb5MaR&#10;JRiQx4a+dQSUuLOED6nlwPTNaHTD/PYXHqFndW1Oqdps8TbbXMfcEYw3rwoePqtK8EL74xSsTiQ2&#10;5L+FuAEZhBPK6ElSiff0qs2LiUqT5sHI705Mn4nJdwpSup9a9pNLGV+fn8Zq4yDf39Vb7spi4RS/&#10;FkNymD/Eg9Pn3H1qrtWs/DS1KGwUc7Ulb7q/p6SmSwtRYP8AnMg7LT3zURxg1A1abA7cWVgJcCS1&#10;zdeY5AT+IxTGR+BuucWUs9QNU8NrW2cSAojS7TSIDSsZUvLhzvkqOc/nRbAKfFSV43O5PYUE6Wd/&#10;8ujgnlCUgAn0oqYlnlAZYLyv9TiuVP4Df8xVplgxCqxrvHcb9UbWVh++TMMJ5Y7I+8dkgd1GimBc&#10;ILsjwITnjlk4U6noo98Gq4iIudzZEdyQWomclhkcqD8+6vrmjnTlsTEQhCE987dTQ+dvU/Z+q0Gm&#10;TuLg1gvfkn8B6LrvQboe0faCk5AjpT+G38qIaE+GCufQ1rJ/0rH4LVRZXjdQLTPA7n8V9mUDt1JE&#10;f9o/Ber1er1QK8vZx1oZ1C4masNDdCetSl0nhpPhoPnI3I7VBqydyc5qzC3O4qJ7uiGZekoUxzmc&#10;ZST7ipC22OPbkcrLYQPYVJKGN69narviOta6rbGg7rZWqgEoIqMkKJbBB35akXCOUmo5ZylGPQ1h&#10;vi5gfp7Wu4L2/iitAbPdbsgZ7U8pq4lhJUEhXKVGjOQEpsxdCwpzkyD6mge4xHPj3sII83U7UUsO&#10;kWvBHMSnpVWP4c0ymhu2P6wzckq0yrme6xPChGrpOcmNNFYAVjG1EF/irRacLVzFaTmoMZcuscEc&#10;pPb2FF95ilyE2DuQg/yrxr4Wp43fENY0ElrD5cnC0Vc60TLDJGVV2gnUQNXALGSs4T7ZIq/0KShH&#10;N2A2Brn2Atu3awjLdSOQOYI9f7OKvZTqpyGkNbJUAVH0FfSDySxjx2WFgAEkrD3v9qXaY+PWrm3R&#10;0J9axc5kKxxud9xDCMYSD3+QqTisJYZCRgbVAyrU29qE3CUsLaZbCWmichKsnKseuMCqdQZWsHhC&#10;7j34Hr8uyt3uVXUmFI1NaJd11E+uHbGlqcZicvISO2Sd/SqqnXRi6XcRLDFREbUgpcfWjP4CrP4r&#10;ahF+Sm1RSPBCv3ih6+lDT9vtOjbW3Mf5GUJSS4+sgduufxrzKkhNRrIhp3tLY7GSR2XE3yAf6RbG&#10;LWVasBdA826KDtHCi2StOt3WXdGYhQpXiLlAAAgkdz3/AJ1S+tNcTb7Iftdh5G2k5Z+JSMcwHp6f&#10;OpzVuqm9eOC22d8KhsqWrxiFBO4HMrcdBv8AnUJarAywlKgSEJylK0bFY/1V5z8Q/wAN+nvZQQiz&#10;XHNybnvbt+KGNkfNG0cCwuVOcPNMqtNpcfcQpySRguqXzEnvuetEFuhoity7g8pQUvCUJyQRjO+3&#10;v+lIaVeTFt6bYOjQKg4Fffyd80tIu8ht4x0htLaQMFSMkZJqrTxxgbnknvjr+ie17YzYfJNGEifL&#10;Q7LUpDZWEtNknKle4pwJU2VqGYy6HYlnt6B1AAecV2PyG+PcUL6+vbbT8GO05iYVl3KegAGK9F1a&#10;7Ijx20zEIUnch5PNz+u570Roh9NkdTsb5jwegHW/6qWGoYx7mHlEzqETpjSX1luMFAIT/qHrilNX&#10;2JEU/Hw30CJ4QC0n+HHemkz/AI9puUwsqUncHsPUClrpJTedOyEtkNrS2cjOM7biq+k1dBPXHStX&#10;jtG9wbuGHNINh8irD23Ydv1rXHqo2wuCXpyW034TsZ39404kebJVjr6dfwNP9QwlWnTDU0gJfQgN&#10;toVuOYqOD9Ac/SorhdpKTpS0hie4JDzilSCkHZCDugfhv9ai7terrqKxBNwUW0k8zaW0+dRO256D&#10;bP41rn0FDo8lY6jm3Bg8NpJF3E/p+St0la6GDxmjY/ba3XPKitCy4sjVkKKshXivjz5AKsb7DruR&#10;RNrJp+7aqGVLWvfkxjIyrbGdtv5VWjN1t2nb/b1tMl11t5ClHn3AB9fWrZekNG8ybhLJRHYjh3Gc&#10;8uBkD3+lec1Ubo2saOpVOkcXxn/uyqU4p3hFu1R+yrfEYUWW0qdcOceIoZUT26YO2BvUXo6xJvN3&#10;K5aAtR82CoJTn50McYbhcDIcubiQl+W4XVgpwSD027Dbb5Urwr162/cLdGkRw26lWPETuCPcVo3R&#10;SfRPGiF+/wAkBranxavfIb9r9BwE0i6snaG10H3VZjRpSkL5AD5M4Vynvt61elqYj3SVHusNxDsN&#10;xKlNvfwqTjrk9OlUzxO00WL9PdA/cuqLiD2we1Blu1tdImk7tpVqa/FTJ3aKRkpIOfKRuAcYI2yC&#10;alNHHqTGSxmxFr+x/RTUU9nOp3jF7hWxfdQIvt7dcZhoTJUrCcbnA26/SgfVF2X8Si3hYTKezl9S&#10;M8g749624c3xzUbIgNJZReoqMyXHl7D5DqTUvqvTsSKuPLLjk+aV5JCfMD3wnsKMP0f+HyMLjuBx&#10;gHHa/opJodsl3G5PRNYdmj/BtoW85IQnopwgkflXqU042pUZSVtFSk7HFeqJtVRxjZMwlw5ymxCm&#10;LBvZldMNI3SQe9H2klFLS9tj39aBWkjCcHFGmlZR5C0fTrXulBgqrpQ8rwpi+oRJskpt1POCk7fQ&#10;1yhxG078VZ1JjJUl87jlPWuyf2UhdkluPjylJ379K5O1pcFswFLaRzLbWQfxqhqgBlaT2W3pDZhC&#10;Jvsu4OoENKaKHW2wlQI6GusLrcoVvjqckqQMDICjiuWfs6XFC9XOKUEpW42DgD3q3eKGj7xreS1A&#10;ilDMIjLrqsk49AOlTwzOhoy6Ju518BVai4ddUDxLuka5a6mPjw0ZHKnkx0GcUrbZsm56feE+a/JU&#10;gFtBedK+VPoMnYewoS1rpN3S2sHLUt7mKcHnz0zRRGiIiWhcdLwUspycGs25rnO84sc/aijLWB9F&#10;R8XhjPuGoZi4HnjLUordV0Tv61cGgtO/4RsclBcC14KiR0/Ommm5C7Ql8Mp8Qc5UQTRLflh3Trzj&#10;Z5XCjokYJ/3oG2KGAOfcl4+xS0sFPFE6Vty7KpxFp1AuNcbxDYMhK3VKSgLwSAcZA+lGGjJ065xY&#10;8W8NriIcwkFxXKRv3wdqmdGWy7MW+G24goYWCeZST93P+9XZp7Q9rlaekXB1hp8tN8xCUjIwf7NP&#10;ZokMsEU7ybydMXv7dldbocXhxVMjjZ/TrdCV8tFrselgxIcUoKGObqoZ9+lVpbNVwNOeLDjuhQ5j&#10;gnf60pxLuU1d4mQoq1mCtKVt7fdGMY/EGq2uuj7kqNHuDRLiFKAwn371jomywPlpSwAC/vYLKVEc&#10;lPK6MMvYq69L66RMcXGeWFIUcpKR0PpRii+x3oS2nG3Fxs8pUcgJ+VCHCThk5DbZuU4nl2VyHqas&#10;6WYUiWpotBtkHlwRjPrWs+HYNSrB4AcWgcE8lb3RG180YjY7aOQnWhNXI0/BeixvEW2rpg4zVtcK&#10;5Vx1JLXKfWn4Zs8vJnv61V0zTkKLBS9DKQTjYDHY9aNeCE11m8yGS8UNFIJR2JzWrqKQvqw6q8zw&#10;RcoZqxldM905u7ur3M5LDvhHcgDYnrUDqXUZaYLLaCkrHKFjoDT27JjqeCkkmQU/wbmomXb37vAW&#10;2pkoUD5VHrkdDUGqisfBLFTusSDa34eiAw7Q8Fyi9PXWVYVuF/MlhZ5sk+YH50jrQta5si24zTgd&#10;aPOCTjChvj3Fay9PXJa222lqCAMkJ70Nai1u/oCWWTFXIQtOR5eh/rXkkpraOiNNXXFOcG4uQfTr&#10;yiUv0cNLgLu+5aWbSJvNgedemPR5jYUjAVgIUOxFBc/Sk+fa1+IlJ78wycgd6I9KSZ+rWJE7wlR0&#10;urKsJOQR70aW/TkqdblMpdSjA5Ryj9aHUsMldExsDCMc/wCr1zwg52uOEH6K0LbrXph9yQ+oPKBU&#10;olw4B9B2p1w8YMYSHClXKFk4WnGw70VR7EmNH+HebSt1HQjYGpi2iGWywEJDgGPetBTaaWzRujIY&#10;Wj7Sq7pMbbJKGI94cDjLvIpPXl6H502uxmGY1zcvhtHOQnqKbzrQLdPQuO+W1LO6AdqRusuZbHEm&#10;QStpQOFJPt0p1RLIyJzJ2lrgfMRx6eya1lyEWw3LebctyQlIVy4USnc/Kk9OvqDSgHA4kEjftVbT&#10;LlPnRvgwnlYIwpWSDg0TaQirs0NaFKUUHfCjuKuQaqX1UQYyzQMng39e6tGOzQSjRcxEhRYWrIUO&#10;g6VFybHFjuFbbYBznYdaHZy1GeHGHShZ2GFY2qbjuPKZSpxRCveiDtViqtzXMuR17JMAWBXovxE4&#10;uMlPKE/6htSUd2fZnlqQzHLf8ajIKc/PbapCJPbAWhI/eYxtQt8Q+7Klx1Eh3OU5FOl1GOkjjLCX&#10;ON83+5KbOsCeE9vUNq5O/Ec8mG4CCVsq8ZP/ANEHJ+gppN1VajHchzVsXJTSQoqb8ju+f4TuDsdj&#10;TyzW934ZRntpdWnOMpzgU3uNgsmpXRGkRkuFs4SFjdHunP3fpiujndM0Pe0Au6Hn9FTcw2u1C8q3&#10;6K1xEXBW2uBIeQW0rdyEqyMYO/fNBkTgc5p63PWyA2bhEbeJkW96QUOLBCcLju7BKhgHCsg4UD1I&#10;FnT+DjjERpVslJPhr8RIlJ5lkZzy8+RkfPJ9z0onYltoZCZyBGkMM86QjJdCh2ScYcHTGN9um+10&#10;08sLgWDYR17/AJfvK5kRJu4Z7rmrWPCe06m4M32xwmRpnTjyhPud3cjtuPlLBS6VuJSQpTisbAbY&#10;CvNtvxJrXSt3v8i9f4D0o+jS1kgOSHJcyTzvzWGgPEdc5yEcwHmKG0jAJ+91r6mXCwyrlOjiYpAi&#10;yNmp7DaFNuNqQQAUrB65wUEEEE4OTsDXLTjWlguxWmJCFqYS821EjyAwxIfcClfDtFxRS2VqCgG+&#10;bCSSOgopDUmvHnj2kG1vwP2Lf6b8TzaXSPgIMhcep8uQLkjqegubDovmX9nnRkzVnEW1uhl5htxh&#10;wPlx48qG1pI5Qog8i1Ag46lBPQK5q+i+i9L6b0GzGtwjPTpRAcdkEcyGQenL9U/lVV6X0NcdMvmx&#10;MxTFviEJcuEyGlKo8BkKBU006QG1LKiErUnIGeUEkmui43Bp+LpeJd7RKlXO6EtuKjSXUcjqM/wK&#10;AGNjkZO4/KlV6ZWSVd4h5Gt6jn0CLUNXSik8SV2x0jji+fS7uQB72+Sip1/iWu0InkPCC6ORrlTl&#10;zOM8uCcjY53qSRqy0X3QJmNcioqGiA7gF1hY2+hFD0TgvqWdcJEx+2IaYlnxFJLoylWd8IzsaDdd&#10;24aDgybQpwQ3J0pDjpfUBjBSBk55Qnbv/q9jQCvdLQ7ZBE5oPoc/l8kbZDQVDmxsmBeCDg9OvzH3&#10;9lTX2idQ3fQOnpFwtFxdt13krRM+PQoocYQktoyrlG/MkKyAM7HY11fwU4exbhw+t+p9UOo1Depq&#10;EPQ5TIJ5UEZbPKnyhR6q8oxgcw8ua4z19qCJxMv1x01cHXNP3Ftx21yn5KUrEZQUW1HYkEJ3Ox3I&#10;9811v9mTQ8zgxoZjTq7lHuXhuLWt6CSpK0lZUOVKvuAA55QSMlWOwrY/C8jpKd76gWdfr+iT4mpq&#10;mAskjeQHNBxxzwCOlrFX9Z7GlMiHKQ8eRuKth1rl8rqlKSoL6npg+uQrrtVI/an+zJaOMGl2IcOD&#10;Hhz2mleLMZjqLqmUIPIByg86grHKFHuoDZRz0HDlRmLe04F8jR3BWcHffemtvvBuUjw1tKj8vMQC&#10;tJ5uwzg985+lbV+14s5eRiSQOLzkBfH3QfGhrghpW56b1L8fd5sB9P7PQ04nkVHWnKSkqOeUEe+O&#10;YADY0CXHivrLjJqaBZtP20IkSpDfw8SOC86rcjlJxv8AeG4AIFXX9qX7OOoNDOKu5tsCXYVuOKt8&#10;jKXOVG6xHWCkcpwCUlJ/hIJwMqf8AOCcDh+9ZNb5m2/VRZU4lgO8rcXxWikpCfvBQQsghR2KjsMD&#10;GMqhFA7fMFstMbqGpuEFO/aGdfnjPK6avf2XLNpTgvJXBkuC/WqAZS3kAu+M+lo86GwcbLUkADtg&#10;dySeTrxO1NCAlN2+W84t1CEoeT4aiorWpAG3UgfTarpvWv8AUSbxFalTpVyh+H4aEvuFRRjP47nG&#10;/r7Ct7FqWRbta2hUlpiRElLDCkv7tJUpWA4Rg55SQSNtu/rl9RlpS/6ZHF9QdOv5LZz/AAjWzUzn&#10;VFQXusXAXx3PPVTv2a/s5zLK0/qjV7rEi83JxEpA8BBLaORON9xzHvj6bbnpW3FuHDTFipTGYACe&#10;VtIQCR6gD1ofaujTMIOszGJKW/J4bSsHGD29KiH9UuOxH086W3F7IUnbH95rwat+LqmdzmOuASTb&#10;AwemOnzWYNLNUkbs2sM9FNa94eMcT+Hl1058UYMh4F6LMaQCpl5J5kqwdiD0IyMhStxnIjkq0JwR&#10;0Q7p5t6NKkwoK3Sl8NqlykKUSoE4SHFHlHl6nlAx0p1pvVX7HfQJD6SyrbmUroPb17V88Ptm8QZF&#10;j1VqC7WaeHFvTS2w4UFRbSkBJAIOPXB6gJTjGa9R+DNYNRRNho22e02O7oD2Pa/2LN6nRywuJLSR&#10;3A/FW/onjPb+E2pNQ3qQ+xbrZfJKpybcygrKni3uEBAIQSc55gAeUYVsRVzae+1bYb7bGXp3jWUP&#10;n92Lgjwis5IwM9Tt0BJr5uTeJzerrDZGlWRm0T3FKdk/DLU8l9RAAICyeTYAcoP8RzRVxI4kSmrf&#10;cbK+tu42xJU1H8UqLzawUFSxt93qBv1OBjFbz6VUxziNrsnnqPVZWOoe0+G7gLvp3jFaNQ3VqMZz&#10;MOIl1IU9IWUFxZPlSgHBO+Pyx1rmH7SnEIa+1LKslnaW7bIr3P4jKSoy3ggI8Q42ISBypwP9W5ya&#10;5X07ZrvqC5ofS/JjNc4cbw6vKOXooqJwCMdRgjG1NtRcV2NOzE2rTTTTy2Fcrl1lp+IUVjqltLgI&#10;Sn3I37ADBOppa5z2GK1yOSPwUep1DasMZC3aGixzgrpzhpf7jMDVqvUZ9uahBU268ggPNDbOT1IJ&#10;APzHvRyiRyOlJIONsg1zd9mPU971JqS+SLk629HjxUoPhsNtEOLWMHyJAOyFdd66A8fmeVv7n8q9&#10;e+HdRnqiGym4At724XzJ8ZaNSUQcYG2Jdf7RkD06qeQ9zIwd6BuMSwrQbfOBiNOZIzv/AOoAM5+Y&#10;PzoqYeNB3GJ4t6DuPcBbbqh6YWnf/wCqK29QbxOPoV5ppLS2vh/7h+Kd6XeCoreTnpRpBcBAH6VX&#10;OjXueAysd0ijuAvpv1qeE3aCmalHtlcEcWKR4iQnoRtmi+3jJACzjHUHBzVfWZwiQBnCT12o8tbm&#10;6cAHfv3qlUssbhX9Il3NAPRdU8JyToO2Z33c/wD0iqMKDuEqs6Btm+cF3/8ASqoxrxmq/wA9/ufx&#10;X2fpn/wUP/a38F6mdwnJiNH/AFnoKZXXVMC1Olp59KXcZCScZoPn63hOzEpMhClrPlTzVWY5jjkj&#10;CNCnmcLtYVNlxTiipW5O+a1zmko8hMhlK0bg0rRJDiLHK1VSZVW6z2rQnFOCaVos5SaY83KWyegz&#10;tW1zubFrjqdfWEIHUk1GW28xrvGQ8wsKQSdwfesd8W+XTg4/6m/ir9AbyEeiH77eMzHENtAEHcmi&#10;CxPIcijxSB5ds9qiZelXpstTyXUhKlZwalhaXGmEoC05qb+IUhhbtkBx3U0UUm4khNJ4b/xJF8Pd&#10;PL2oykRVvtN7eXkxmhNmAo3uM4tSS2Bg0dTpzTTCQ3j7vbtXj3w02P8Ai+pVb3Brd2PXHRaGtJLY&#10;mNzhUXqhP7O1IlfLkIdCsH51dmmZgegsOLTyeUZzVOcRmimcXE9ThQz7Zo70ldX7vZWkNpwU9VCv&#10;b6eUSUbJAsm9myse3uAi676jDJLbPmX6jtUMxMXJ8VyS6QgDBPYUmba64+G98nqTUTxQ1RF4eaNd&#10;lqQl6QohDDalY5l9dz6bZqjUziKJ80mA0FWHubC3ceAo7W170pw108iXeUArWT4SAnmddPWua77d&#10;b9xxstymBsW7T9vWpTLDJJVIcx5QT3A/v2iobl9+0TxNg2uVKcfU6oreUk4RGjgjnKR0HYD3Iz61&#10;dnGW42vg3pr9h6fgIj+BFAbSR5Qo5wr/AJj3z715aa+KpifWSN8Omb5QAMvceAbc5QqOoNQ8vd/l&#10;t6d/7KmLdp16KyxbGXSXPASqeWwMJ7hGfbvS1yuC4KFyI7CpLTSSlQQnPKB3/X8Kk9BiRK0WZa3f&#10;EmTFq8VfQjetp9omeGY8FQSpZPMVdCkjvXmMkLgXPIyc490jyJPO0WvlC2j9ZJtuXJbSnW3BzFQ6&#10;pBPaifV2o7dp+yzbsuQw4ltkuIQFjmWQMhIHqaqJTgsk+dZpSgX2XDy8v8Q7Ee1MpzCZUd9p5YJK&#10;COUnfHyqzFJ4fkeLg2Q1jZAPMEKP8XjrrVDK2YK7ehtrwylS+ZXMTkq6DbpVgRI0tpht3kMlopwr&#10;lOSk+tUxCsgt+pGykYz0I2q74ctuNZkuPPfDpTjmOdzRSWR1HUwv09ueg/eUNgZJM9wkOVcWhZ0C&#10;5aS+HmPBmQjOHEEHPz9KF4DE57UTdsCW3y8skISrYp9T9BQ/Z700zFSpCx8LI2S8U8u/zqxeH+iE&#10;wGzfUuOPSMLa5E9Ek7ZzVvUZv/EUnmpwyWIEudexIHT1I6dVpKYSPcGE5Ce3l1tqJIDYSlctRZaS&#10;k4wkbHHpsMVV2t4LtsgpLqltF1ZShpCtiANvoM9PerJmRrb4EZx5oTHogKlIUvHKT3Iqrr/rU6vc&#10;kMoaQy1GXhhDZ3X15iSegAxSshpWaYZJHB0jyLA3JbnNumevJUE7y5xF0C2S0Kk3XnWVKCfLzK6A&#10;96mtecV41utsSzRUtSngsJdUM4UhGMD8c/gKGr1xMtlutdxZtvgyWofklXBLnMhS/wD7W3j7x9T0&#10;qqNISJmtLw6+polSSSSNwATVWOgLi6ab6jR1Q/xXwsLI+qMNdXk6lLr7wAU4kYSnonA2AoW05bnm&#10;Hm320EZWN09aK9a6besMhltQTlTIWkp/OtOGsRVzl/DBK1LbUVLKUFWBRCHd4GyEX9AhEkb3SBrx&#10;m6snT1lj6wfbbuKleYcnNnpRXaOD9m038Y8yyH5qhlp5Y5uUjtjpUvwx0wwXVOSFEBKsemPc1tr2&#10;9NWu5qbtU3nU398tEKQVHon5/Kr402Ol0jx5yWyl3lb1I7EfetdTsbTubUutdq5g4q2caY4kWydE&#10;c/ZkqUhQlKRjfvkg7USwhd576/2ZLW44oAKU4wlaD7ZxuflR/qbQjV0ctdxu0lyVImHCkBOEp9AS&#10;Ki71dn7fJFsssdbJRs7O8MeC0cfd+fsBW40qrjmofGmftY3Bv+Ct1EkUjvFdHl3A9LqL09GkN/EP&#10;Sg2wEq8IJRkEkdSc/I9K9QTxF4hM6PRFtx8SXL++rGBsc5Jx3JNerC1VHJqUzqqniIY444+3jqqY&#10;pndAusWQeZIou04Ch0/KhWOkFQJ9aLbGhSXQopOD3r2+lICEaQ0kPRku7ON2hbXMCMHAPyrk/WjJ&#10;YcuTIUdnFD8d66bXlSFI6jHSuftaw0i/3JhQB5zzDPv/ANqralktI9VsaU4ITPgAgo1lHT4nnUnr&#10;9RXTXEXWb2j7I6ptQL6k4Qc9+1ccaMTc7Xqxj9mKPxBWQlIGR9atLVsXWibjDk30plW1TiQEtJxy&#10;knbPXIoa+pnhoXtp2nd0PQe6iqHWddUxqyddLrqN9+fIU/LfVzFw7d9gPYUY20hFoUtSsrCcFZPS&#10;s8U9MuwtWW1SmQy1IbJSUjGcEZz+NQOoGH4sQxIi1LU9gYHWhbRLGy0n1hz7os1w8EEBEVohPQI5&#10;WtQWHFdwCfTrSV11GizyGUOBSo6lYynfFQib3NiOxbaohTqUjmJTuR7+9EMnTqUWyNOn7sJVzKJJ&#10;AHzqLUKuNrGvjZtI59Si9dWxNga6Bm0gZvbJRq/xrtQsJhsMtpW23kEtgpB9d+lCXDzidPj/ALfb&#10;VJWYk0kp8T7oPf6Uyumi4+pkMybSE56Jyrdzb1HWhN6DdoC3rf8AD+GpexTQRxL54qi5xkDNj7IE&#10;2aeKSOd4PNwOl0cW+RCuM4o+OadWD0S4Dtn071J6dty32ZUd1kNttvKCEr79/wCdVxYtFz9LS/2p&#10;LeDYAJSpvzD3BzRlpXUMy7LdcSsrQXDyqAxkED+lFonyahVRMqmeHzew5Hr15Wk8eTUp4mVrNl78&#10;Dp6q0bU+iNDC1qPOhOA2n+I+n51IRmjLYbE1BjvqAICTvjtk+tCTTTz0V1KNnklKkEnAz65oogX8&#10;GGhExsGQQQrkOfkaKwQyfxERCQhobZpHHzKOQtdFV+Gxx2gYI4RQLT4sJtTLxUAnBBPSrA4X6TTB&#10;uTE1RCw6jZQO3/eqj0/elKeWlZ8NgDYqODmrp4a3gSpTEZtaVttJKuYHqTVuo3TOjcSd7XAHHOeq&#10;C6xA98ZlIO4cnv8AkrgRBZGFcgye+K2VHTyeUAH5UycvTbE1uIsEOrTlOxwakhuAfWtC3abgLDZT&#10;UR0tjJTnag/W+i4upYC/ESA6ndCh1zRu4sAb1X2vdY/sF+IlJ8il+c4yAmhWpspnUrmVIu0p7SeV&#10;H6NtKNPWj4aS2G3Tk+YYyc1KSy7Dta3Yah4gB3HSqj4t8SRIZiKtsvwlNcxKW1bqJ5ep7fL3qJtf&#10;Eq7N6aXMU2t6M2POvBOBnBJ/WvJnvZSyGmjN2tBsRyrAnbELbbqblcXQzcXI01stqSMKWobCi2y3&#10;6zuWxdyjzELWRkqCv5VzXxAuszUZVJtsVLpWjKycj6itOFdkmXKO8J5fbCVkOb7ZrO09XVwTua4h&#10;5PBOLeoVJgFRxhdAWjV1uu8+VKdmpWpk+XCsBOP51OxpsjULHius8zCFZTjc4qutHcJoQvPxqUOB&#10;lwZIJJSfcDp/farlszaLSFxUNgt9c9/SjVJTzT3E7rNN7nuf0VlkJYQL3UNaoLc2Qs55EDt3otj2&#10;NbkXCVBXzFQN2t7rLhcjAJWTnYdDTm36hnW1kNvJUteOiqIUkVHSnwalpJPJHHopZtgYBfKdv2yO&#10;wyHHsApO5xsKbXmMtcRC4bnv1zTG7yZbzS1hCVk7gA4p3bH1RbMVOJ5146AZzmpWuil3w+HtZblV&#10;Q67fVawnUWoJceV4i1etIOyP2ldw62jGOqulC3izLlfNytTX3Uo7D+8VYNstrTcNPiYQrGd9qrxQ&#10;vqXCGMfy25/Z9VK5jQA5R07Un7NfS14K3s7eUU0blLTKMgIDSlnPL3oiMeI5HWtPKvG5Oe9C9muT&#10;c+7ONkcwScAAbURnZJ4jGSPFifL++qhcRttwjK03fMc/EK5U+p6ULcQdd6Y0vCDt4ucZLZzyxkfv&#10;HVnsEpGT6b7AdyKcX61zF7RSWkHBODTJnh3ablcmrnKt8aTNbSrmUWhhwlJHmT0PXvnFaWL+f/00&#10;zTYdUjSSAW8p2b9ZtNQ2oc2SlkPoKxGfcK08p337Y9/z71PWqfpqRb46Y7EVmLBwpptTKUhk4Kcp&#10;GNjupOR6qHrVG6tcah6ig2yRa2mrPGLEaPJW2FBLICNiondIHMMHGffepC5aos1oYShtqDJkplIY&#10;RH8Qtl5Di0lCgnBASfKvmO5BzkDIoXLrc9FI6OKIBrcC974+9LI9rFM8d4E282e32+1Mx02+O80D&#10;k5C2tsYx90ZAB9gemciwNAuwLhYxBt0QQrXEbbjIbaJAylISUg5zgcoT749OtIXripYn0PIQRbJD&#10;L3wZjrlfuhyqVzJRkAZyVYWOu25AGLd4d6jjNWWM1FbDjAATvs4PZXvWg0zW4K9zgDkcixH2XF7L&#10;TmVlXpTGQ5LCfkTYm/5Kw4kRuEyGmUBtsdEpGAKp77QnCpriE3YlLgrkxkSwzPWy4ULRHX5SoY38&#10;pwc9hntmrAv+smrYytEcIeloRz+GsgAeiTvsVb+w6n0Lh3UkF60PSZBDKEtKLrDhBV03TgZz36Ua&#10;qRDURugcRxwg0IqKdwnaCuNuGXAHTGpvtMcVX7s89dbXZ32JKYL3lS45Mb+IIKkgcyUEqGOp2yTv&#10;npu2yNNaEEWLabXCtraGvCbWpSUEJTvjmJyQPr+VfPpzjylzX1z1zo26ixaouT6g5aJrykwrmhHl&#10;aad25QsIIAVgAdOYHzVU0j7U+qIl6u83Ximw/IfUV25lBYejKyRyp3PlwojBBJASc9yFirTBThkE&#10;fnHI4+fVXaqrqKlobNKXAYAJwvqJqf7RuiYclcJ2eytTDzaFOlCy2FEgKCVgEFScjO+PMBnO1VVq&#10;T7Yulost5uMmVMZjrKHnGk4AzjlUCcZBJI/TNcvzbs7MsFnucl1pLFzbQ4zDnPIcWUnKgkq+6FZc&#10;3CsjmA6EVXM4pudlujCZfwa3HVS1gtYS8hLgSGkjOeYFYJzgYQTtnBBv1uukswM2uv2uhzyIgG28&#10;y+gXEqTpvX/BC0TNbW+PJQ/HRLZhqlrjJQ483hI5gUqJShwjY7knGMiuf52om4MppKpKXG3OZPLj&#10;zDB/MED9fpzTdOPmqRp2Np6ZJTcrPFbSzHbcSPEi42PKvAJyk8vmzjAxgDdxwnvl3lX67QWJ7Idc&#10;kbWi5oUF7BPOUH+FaeUZHudutVtQqZKuzrWAHzuvSvg3WKSnqBRuYS6Q83A+We3OMroi5NSbq005&#10;EIWsnY8wBGDkdfcVH6jdfi2CRc0qQhdrlNOrUrohBWAST7dfpUXY9RQdIXlqTqm4Q7Q20pQ8F+Wg&#10;qcyk7hOc4xk7jO2MViZKka4v1ttdiR+0bbfXUxW2kEth5APNzFXbdRIyMADPXoLiO4NheP8AMuLf&#10;Llena/8AEEOht2xkPd0Hvzf5fiiYfaUsUOTyOyfg5BAIS5sF5AI+RII/GmB46y+IV5Gn9HpS9cUq&#10;8V4OpO7SSOfl6eYcwOPQGjThX9mjR9ktEi68X9PNG+QJPwUd24yAuG60UYQpACuVajzYyobYTjCh&#10;Xta8O7Nwn1RD11oNtiBa5C0odRAShbSX/OClOCSlBSAeUDGQe+BQyT4G0ygH0oAuc212829bdl53&#10;oGuTV1eyne1l8kXBsTbAVtWfhha4ltdRf1Ku6xEEl9qSS6lo4BKW09dgtPbbI67iuPdbcJNKad1B&#10;OhphqYeWtXiJADqEoKjhPKo90nB6Y6jYir1ufGyVZ7R+02rk0bmELaXHWyFlwLVlIycBIySceg2B&#10;wc8+3K8P3SfIlynS7IfWXFrV1JJ3rYabSwzRgxs2sHYW/Dshuu/E2p/DD3QRyjxX2JFrgAXxYi2f&#10;wQDeOGrsbUUC7worbzDMoD4eAjzIGAQoIxk4V1GPYbb1W1hjv3bWKIlzT+8ZknxW1KyEkKOR8ubJ&#10;9N66DamFH+9ORbLJeisXW3sy0ONltwkcqykjBAWnCh9DRxmksebsd9q8r1z4pZqrmTy0rY5P6nMw&#10;He7eAfUKg+KvEu3Yl2rTygIR8smSj/1exbQf9Oep79OnXn5nmlXPA351/mTXUmsPssW+6xlHTl2c&#10;tzhPMmNNHiNH2Cx5kj5hVUne+DOquH89arpADjR8rcmKsOoJO3bdPf7wHai5pHUsZsMIDT19NUg7&#10;XZ7cLoD7Mti+A0dc7utBSu4yeVKidlNt5SMf+5Tgq5IMZT7jzh2yoY/Af70O6OsKdL6PtFpSEpMZ&#10;hCF+H0UvGVqHzUSaMbKAuKk435lZ/Ej+Vem/DEGwgHoF4H8b1RkG8dXfgEolrwsetQ+rdNSda206&#10;eiLbbl3VSYbC3iQhDjhCEqUQCcAkdqIHQEOAEZFJxIRuF+tcVK1MqeltNpWgkKTlYGQRgjHXI9K3&#10;07f5TvYry/TX2rInf7h+Krjh+4VWeJn73hjPzo/gL6UMu2FrR2qdQafjlSmLTdJcJpSzklDbykJJ&#10;+iRRDb19B3rqQ3iaR2RLWojHVSt7E/iiy1ult9sg9Tj86OrUo8yTn+96W4dcLDqCGiXJWQlaQpKE&#10;nH408vem39KXFLbmVMqPkX/Kqk1TDI8xNOQn0Wl1dNAKuRvkK6a4PrzoKAPRTmf/AKajU9etQMWo&#10;chOXCOnYfOhTgjKDuhG98+G84n9D/OtbuhUyQ8pfm5ifwryOqiJqZW+pX2JokjXUFM92Rtb+AVb8&#10;R3Y1/mfvcgpPlVnG9RumNJMrkIeSCtQ/iJzj60bydJonrHMPKD3GamrZY27e0lCEgADsKDU+mtbM&#10;ZZs9lv6rXyKVtPSi3f8AsnttbLDKEZ6VIjpSLLYQKW7UdJuVjBfqk3Dvsa1z1rKjmtSc0qaoXUNh&#10;bv0VUd7dtQwR6ioyx6cYsEBuNH8raSoUVHrUesZKQenMax/xcwSaW4O4Dm/iFeoMTX9EPIdeXOdb&#10;SClKT19ay4qUXuRDuB03qXkoYjOHlA51elNLgsRo5KB5zv0oS3Q9OdCC2IXt+SKMnkFgSmrLTy7s&#10;wyXyAQSRRXLtoZKE8xPMnJ3oWtDK039hbueZSCcfhRtP8z7Of9HSvKvhfTIZtQr2Ts4dYDsLIzWy&#10;Fnh7T0CrDiKxhts+2M0acMZMVvSLRBHOlPm9c9KHOIEfxIZI7KqO4YJecedjoJKdzjsN/wDevatD&#10;f4mmi39P/Cy1dZtY0n+oK3IawvmXgcyvyrl/7Tdj1pqK8lXwUhViYIEcsDnTkjdSgNwe2/bFdSR4&#10;4iMBP3lfzp7GilLalkJKzvhXSodW0v8Ai1L9GLyzrj8x1CgnibMwsJXNX2YtFRuGum39U3KO85cr&#10;s6IkRhDeXCgE7AHHUgn5JHpQb9ra9fG6gg2lt/4yZFQqRKIwC2pePDZ2/wBKQTv/AKs11Vf5sfTV&#10;rkXa5SEufCMqcyEAIbwN+Udc/MnrXz+uV7+OfuV3nO+K7LfW44s+ZRV3/WvOdf2aTRw6Ve4cRm2R&#10;3J9z9gQisHgU/gxphoDXb+jp6m7gB+y5C0hwcxJaPTmAq63p9ulRTJZmR3m+UEFt0Zx1Ga5knTv8&#10;R3AFplSY6TgKSOp7Zo31ReI3DbQrxcdLeoJTHNEhoRlS1KBSkqGOg6n5Vj6hrfEbT0g3E+6h0Dxq&#10;x5iePKM37eiDuIyH7tc3L5FU0EJPICj1Sf8AaoXS1tf1BeTcbg8VutoHKAMbfTamujmZlgtC2bm0&#10;t9qWrnWlasnPcj33NFFilwbfe4MSM+241LUoAE4Uk42Bq3V6dV0kbmgXwbEDoBc/vqtLV0D4pbx/&#10;UKibxbwxeoq0gDz1Zti4WzeKrsK2R3VRYyVpXJfQPMEeg9z60J362Fd4aTjJSv8AGuhuAFnm878l&#10;LKzHDYScdzmodABqtTpm5Nr3t2sVnKdhbMbKG1hwb/Z10tunrUVvRWkhTjq9wj2J+lFd4hHhlaF3&#10;tE/kt6GEtTIyzso9OZPod6uGZbWUsEra8NSuqiNzXJ32vrpdHZFpskYKTblILy+UffXnG/rj+db/&#10;AFLSaXS45qll97zzfi/ZGixlLC+pIueiCOI2sId3us+ZapbjcJTbY8RtRSleE+bP5DHzqjrnLk3e&#10;d4UV1yO0sFGQojKe5PtViNaWUu3r+JSpmDHZ50MKGFLVjqr60P6Q0HcNb334CC2UodylSgNgnvWA&#10;oSzcRHkjj5/msq8STzh1rX4AULZ9ASdWqi2azx1G3tqKsoTgOHu4o+/bNWJY9JQ+HMZwEYcUsJKg&#10;Pvq/pXQ+k+FsbQunVxooClNNcziyfMVY/Suc3Jdx1Tql1ghbrUdSgQRsk53o1rem1NNDEJHHz3JH&#10;7691ZqWmgbuOXIjloRqeAoykI5UgAOEYKR86Y6Q1BbtAXhTaI4fjSV+YDdxRHT6Uq+07HUmIno8n&#10;lIIpbhnptLmtW40qNzhCy8t1YyMDcfyqlpx+jQtrqYuLr2I6A9z6WUwlZO2OS3mP5cqwLm49LLrk&#10;dzwWHVAHcDf0OKCUx35E1UlLJdisL5SlHQn1P996PNSvcrj7jZSY7IIT6E+1MtEstpiltxSmS4c5&#10;KMjf1oJE+XU60mZ+b89PkOysVsovZouExf1DAkIQ24nkWUgIYCxnmGenvQdqi9LtsJ9ElXjhv96h&#10;nZIK1DISfyzUlf4sfTV/l86o7hQolDisFTeR1/Wqu1jd2bk68hpxS47SQrnB3UTjP5/zrXakZ98V&#10;KG2YLH/uPc2UjHsdGzwsnsenoqku0cP3STMdBmzHlnxXVZ5Af9KQOw9a9TmRJTPnyG2uVpto4C8+&#10;U+w/rXq1EcZ2jfKAeyR7nNcQ+WxXfdnvzLkphLUQKCN1LO+aL4koy5JWByoxnlocgWvwm/I3hI6n&#10;FE1hbHKs49q1GjaY+kbvqJDJIeSfyHAXUdUZI3Bo2t7KVZwpxPMMjO4qleMjbNv1S04gcvjNEKON&#10;iQf9zV3oQUqFU79oZlLX7OkqGRzlOR2yKL1zbx37FF6Z1iq24d3AW3iNGfdbU+kk5SBnHvXUmvr/&#10;AB5Ghn5cJgTH20hSI23MVDoK5j4QOI/8UYRUQrnQQUnuMiuhddaeacvUKVFm/BIbVzvNZ8jgHqKg&#10;pw4Uzw3qbe3qo5yScKouLN0l3e7adVOgKt7rTKwArHmJ5SfwqFj2pyPa5l7db5mIwG56DfH86k+O&#10;2pWrhqi2Bp5t5phtSRyEE5yPSjK+MQXvsuXx5C0fFKgKWQTuVA5x+VUXsBmlde9hf3tZEI5CyONc&#10;7K1Ci+69YLLzRa8PHKD033q6r8y4vh64vwyWAN1Ae/6VQvCzhm7a7UuVMQpUt5JWlYVnFWxbuIMp&#10;WgJem34o8dSVMBZPQHv61nK6mbVRFjza+VNWkPF5Comz8VBYbei3x4iFup2QpWwFFGnQLu27PuZQ&#10;JDmCk/wp+VNrNwcTeLQxNaSUutjmOds1MMoi2Jh1uYseGlJIz2rNtjkjcx+67WjF+Ahcdc9pbfIH&#10;AKhb5JTcLfKtzpSpBSpIIHUEdqldBwINksDMeU14boQMcwxVVydYNq1WuNEcKm0q5gntRYNXm9LM&#10;RjKZSBkpPatfpupMfMJZnA42i/X2K2emV7Z52mV3oP0urXss+3qK21cpWroTvW8O3pdluHmATzEp&#10;zjf+96r+y2+4PvJUVkq+ewqUuuoJOm321qdCm+hSOx9a1lXUvjjYXs2AEZFuPxWsqJn05aHN2i/R&#10;Hcq2OKjf8OAlWMVYHBGOpi/qSpw83h5OT3z/AN6q7TPEJN7aU2oBDaEjkzjJI65ox0S5crpqdLdq&#10;dSy6pOVLO4AqP+JMnp3OtkHjqbdR79EN1LVWT0L4gf1XUDyUKcbWAFrT3HUU6XMbaYLizypAyc9q&#10;GdG6bm2UPPXKeufIdOStWwA7ADsKmrpJZRGUhQBSoYx60sUz3Q+K9m0nofzsvMgL4CjZ2p4r6g0w&#10;+half6VZxQNrxhmVBV4w5gN61k2VNkvDUuNhMck86O29JaumsTLY/wAric8p6VkZqqWrZI2obYg8&#10;dx3VtgABuFzxddIydRaiQiISW1qCFgdk5/3q/wDQ+hJlrgM234REiIEnmcVjGCOhHf0qkdBX2RB1&#10;6potqcYUvlyQcDPeuyLDMZ+CbTzAKIBOe9CdBpoKuR7icj92UXieUFq5Z4haXGhtSWyLAYUtlQHx&#10;DSWyUp3wD7d9vari0tBs7NoQXW2x4iMlRAFBHHziHbLXrq22wx1uvmMpTjgGAkFQ5Tnv/FVZ3DiE&#10;5b3l8z6wzzZQlGSFZHTH41kah8enalOWAPANgDwMKIObmwsV0U3qG3Wt1uEkhK1/cSAOnc0UsWxi&#10;4Q/iEqGSMhSD1ri5HEF6ZemJUUurfaOS0pXVJBBHtsf0q/tJasmrtyH5DvwsLkypOcHOOhzWq0aq&#10;pK6KR1SbbeB0t+qI0sDaiNzi+zm/giORqpEe7GGW1qSjbnxkE03vs9/wlPJCUjZKfUZ708tbtucm&#10;oL6mip3cZPf50Lcd9dWPRFkR8TJSlahzoZSrzKx6D8qgMIdSvqHSC18fkqrhG94cXYRJZJiEwQq5&#10;S0JUroFEJ+lKLv8AEYLiWS26n/lV/KqDuupr3ruwW8WlgNurUlWFnokjqfyqwNB6XvqmzHuKURlp&#10;AGU+bI+tCXVUlhDC3Pfv9qV5ibiNHViuDPiLyxyKzk8o2qU1HKV+zw4hWEJHnGcbU4tGihHQ4p13&#10;xc+u2KH3pcJd1l2l5wowSkJWeo2xg0bfHUU1IGz/ANeB0z0VF7zgre3u/EBLUV0LbX97fPzp8/bh&#10;pllMtiMXDkEhPeoZvTr9gYdcjSDyYKklW569Ke2/U0y6sNRn20JWccygO3tQmGm2YqLh/wDT1sU4&#10;uJbc5Cl2tTIus6LGKPDLnZQ7+lTchAsrjaghRQ7kZz901j9gRzHQ5hPOkhQVjcGvKntSpAivrTlG&#10;DgnrW9p91OA2fLzwU1l+Sqwumnb5ebdJRcpLK4ZUFFqQpcjmIGBygpUruSPfeqpv+idPTGyzdrCq&#10;Sh0/vm3mg1zYxy7kHOPl6V0/JjNuoeSyRgDY9qB7/Yo2oIEi2Tclp1JRzJOFIPZST2IpZaT6S4lo&#10;Nx15VJ9E15uHG/rlcnM8BdF2/UUfUMJdwst9becfRNtiy4+CpJSQS8pSCCCduTud6vay8Wv2bazD&#10;cacS+AR8cvK1qxjlJSMAHGScYGewBxQHrHgjrPScF2TYr0u8R2klZDxAdAHXZeQR8j9BQZoniRFi&#10;3h2ya7juxC4rkTMQnwlMq9Fpx0PqNx6EHYXJRahH5I5rD2FyPfP3KSGWtprRb/Le/or701ri06ku&#10;U2FGnxpLjDgQUsOBSt9xlPXfNM+KmoIFrkt6N1BPOn7fqWGsx7qpJTyKR95sjPmJJQCNsJX6kEVZ&#10;fOHdn0xr9q/RVP3B5bGWHjKVsgjykKQQcDYjBwaGuOd2umuW7ZEuN12Y8R1j4tnxGgpWRuR5iQk4&#10;B7DPcnNV0FVHEWg3cOD+qM1GrVBYQ4Wt81VmruDtu0rqG4RrzHbjXNJHiuLd2Kjkg8xOCD1Chv06&#10;Y2qzW+iLdcrraINwkMz1R3AIskHL7aE+fkdWdltkAjlJyk4KeqhVlPaC1TOajQb3EOqrQ24lceda&#10;nw/MinbOEkBagcbp5SNt89aq2RdntIawjxLulaG2X+Vxoo3bwThSc+myvf8AGiEEr5XNZO3Y4dfQ&#10;9v0K9H+CPhyj+KIp5qqUs8MjAAzf1P2J9N4NapGtYUC225xenn2VzVx4LPjpeklQ5lqICt/udCMA&#10;dBkkyem7awxrCWytKWJqFliSp9o87adgUrRgAZ5SCcDdKcg+Y1vpTj7ftNalh3lFzDMeK+FqRGz+&#10;8CTndKuYY2GfruOtS/FHiY9xw1NL1rBszUT/AMtVbp6oJ/z1ocWW5TiQOZC+QhJ3VskbgAY3Hw74&#10;VLqkUswa5mW+a3UEX7X9VPr/AMHn4emZVtkD4nYza4v6fmgTitwzXoq4/wCIIbslVoKwVeOArw17&#10;chVjAGTlO/uOvSseLWslyOIkq7wVOMKkOokFZOFhZQCopUn/AJs4V3GD3q65fEKyWvSqrXKlCW2t&#10;JYkxpLoAIwnAV0xjPXqMdaDLhwPf4madkXzSEWNOTAmtx1REyQHFoVuOXOEkYO/KRjuABtl9QfSv&#10;1R0rI9jSSAOgHT8F4w+ZomMoG23Cg5sUartqJzi1KkyGeYFJyrIySMnc77A/X3r6RfY00hbOGX2e&#10;tNXKcpxE+W0uS9NuhSlScrXypQc+VHIoEb8xC98bBPGmlPs4X9p1D95uMa3NpbARGjguFGMgZ6Db&#10;2z0q34GlRB0bA0xctQXW/wBnglRjx7i8lYayScJISDgZOBk4zToA+K7tguOL/vGFTdq8DC4ucSft&#10;VlcS/tIWjiJo+4Q2220DHhobkFSlLdSlSkrSEghKfIo8xVnHQbZqpOC/GSzSIOqdJaymCBp+Y05L&#10;+OALag+ktlODjCSEpyCQc8oHTY4vOlNPSrSYsWIzbpLaR4MpI2bUkYSSnI5umD3OTvk1y9xWY1HH&#10;f/Y70SOhxKA5IkIRytPqJJBRjqnYZONyDQ3wa01AmfYg4J6W9VNQareds0LrOabj9QrwcvDM+Ml6&#10;O6t2K+tbzS3MeZCjlBBHYpwcZOMnHU02MpKehofXAkaU0vpZLnmZftMVxCz0J8FHMAfZWdvTHrTd&#10;N4DnU8vzrUxwMiY1sfAQuu1Co1Krkqqp13uJv+X3IgduG4xThi482AdvnQ18UDuFUumaEEkq296t&#10;x+UoXMzcLI3iXNaUDzbDqc9KGVXZy/ar5EqPwkQhTik/6uw/n9PcZixd13R5cGDzc6ceM6N0tD/+&#10;L0H+9S9vjtW5pDDKeVIOd9yT3JPc0TafG2tPAQB8Rpw5/UhGcd3nSMHyjpRZY2g3Cb5RsrKvxJP8&#10;6CrWvmax3PejiyL54UZXQlsKI98V6LoA87iOwXjfxa7+TGPUpaY2CfpTfTiFu6wsbROy57CD9XEi&#10;nspJCQrHXakdLJ//AA507n/+5xR//OTWtqB/Ld7FYnSTeqiB/wBQ/ELbj7ZG9OcetbxWj5XJwl7+&#10;rzaHT+azQ/bneUpP1q0ftiWX9mcc5EvO1ygR5OPQpCmv/wDlVSxV4Aqlpj/EpInegWv+KofD1WpZ&#10;/uP6q/8AhVxD+CjphvOBJSByn1FEGv8AV8e4QEsJKVvEhSdxke9UBbn1JIwrlI7iiCK4p1xBUrmV&#10;sMqOaedPiM3jIGfiGqhpDRHI4v6Lq3gNdC5ouc0DlXxZOfmhNGy2grrufWqu+zw9myXVn/Q6hf4p&#10;I/8AvathXWvNNSYGVkgHdfVPwpMZ9EpXn/T+BSKGUpxgVuEVnl3rOTgdqHLWLBAFeJyK8c9qwRgV&#10;wSErRdaZxWVk0mVZp6atjUevr/7zT4dKZOnBPYc9ZT4pzpUh9vxCvUWZkhKjfvOcnoPwrRi2uTXQ&#10;pY/dj8zU0pph9KMuAdsZp+kMx2RyqSDjY+lVaapgdE0bxgdwr+0jgIZcYDWoYqQP4Dt+FEFyTiQx&#10;jby1DPhLmo2XgseGlGPmanpy2nVtrStPlT6157oEkLdT1GUuABdjPIsESqtzhH7IM1ayHLc/jsc1&#10;G8IpjEWbLZX/AJqleX1Ix/samb4BKgywN9jj8KG+FzCTqtxLmCrlJGf7961/wjOJqKQA4BP4oRqg&#10;tLG71/JXRFZLivEWNu2a3nTm4jRJO9aTpyYLB/LFRCYsmc6H3B5eoR6VrHO24HKY1m7zE4QvxO0x&#10;c9b6JuFvhnllTS20jmOEpBWMk+wGTtXN/Fv7PKtB2my221GXe7jNS6qQW28jmBTulIBIHmxvXacZ&#10;RCACnAxWsmO2sl3A8QIKQr0B/wC1ZbVvh2m1YGR5s+wAPaxvgdyqdRAyc2d7LgGxcKrto+VFnybe&#10;286lPOhhxWAk+qsVWutFTNT64lT7slBeZw2htIwlAT2H4n8a7S1ZHC5S2yMlLi0/nXJnEKIIGppg&#10;UrlUo5qlFoFHp9I2aEee9iTzx9yvaU5tJVmmaPLa/rdAmp7uEsqKzkIGAB2p3w04ZXu+3CPqKRH8&#10;C3oHO3zZ5sdiB22+vyqMYtv+KdT2uzJOETJKGlr/ANIUrBrsDiVpm66K0hboWnG2S2lsNqS4CoHb&#10;c7b/AKUb0ynEszA8C3rwptUqSWPDLm3blUpeILL9xDrjSo3Jk8mNz77etP8Ah19ptzSt4FpdtKG4&#10;jaikqcd5Vg579qhn9A6pmyHZa7ipa3gEqjlkhCfkSr59qh532db/AHRxyaVLC3FZUAjIrdaN8L/D&#10;2jVE1Q9w3Scf7e4HpfK8sln1mdzTRREWOb2yF2LaOLlu1nFCGAgOqQDgKCkn6ioG+aKgXhTk2U18&#10;XODSkNLcJKUZ/wBKegqseCHCy5aM2lOrWgK5vNtj2A9KvIZwKyut0VJUSPiYd7OL/mvUNPEslK36&#10;U3a48jmy5rjaOeuup3LY8yoJd8i0qT0Hc1c2n+Hlq0fazGtEVLDpRylzGVH3zRB+yo5uYnBsCQE8&#10;nOBvipFoDm3rA6D8Ox6S575DudfB7AcfNWKaiZBc8kqoteG52jSF0eQstSFIKck7j3FDnDCxWNqw&#10;/DsoS5PcyVnOVqJ6lRNWRxK8Oe9Ftiz5HyEn8aZ2rh6myzDJjttNkJGcnHN71vW/QZJnVNRlwAaO&#10;w74QqeilMwcBcKmtc6SftlzQ82nlTzdT2PpXtNaduMi4OTHZKmmnEBpaE7c6fT5VaHEi7W39np8R&#10;2M86FAKQy4CQRQdqniPYNO2e1yhyqcmnwGWnFhsJI/iUeyR3NedamzS6RksNBJl2doPX9B2QyGk2&#10;zBkZzzb3UXxISLYw2w2FoJwnBGAfkKS09cG1RG2nJHKpA5s43x6UjqeU7fZcDx3mniGQtTjBygk9&#10;x7UxvTqLHZXHA74bqwEoKMc/0/KvKDP4dVtpm89P+FGyIuLnPOAVX/Ei6Im3uT4CFJ5iE8zmOYjH&#10;5ZquNVXT/Di2YUdpMiTMZCikjm5Bk9R67UbXRJ8VpS2VyZElfMlBPYbkqPYdN6FpNlbk3GQ5zqek&#10;LJU6+d+UeifQDpWvpogLbsnr7/omOuBduEDyGny6TgPOK3WVApSk+lep5qcyor7cSJEWtG7iSkHK&#10;h0J/GvUYYHObcWVFzc8L6Itz+WMW0N4zsTRFZbU6i1/E8hKFHrihpTHKlCe6qtDTklg6VchLSPE5&#10;CAa9pYC1E6KPbCL8lDifvYqtPtDWsT9G+L0U0tKgfrvVnLZUh3B2xQtxctyJ+hbghew8JW47bVDU&#10;jdE4InCdrguW9EXuPpvWVuuD6uUIJQVdq6vs0G0apQ7d5EgS0KGA2k9PmK49EmNap1vlrZ8WO06F&#10;LBTnI9K6usMe2S7bDvljSqOnkBdYIISsfKqtF5htIuOf7p05sbqi+L+mbdZ9cpVaopYYcSVKSBhJ&#10;Vt0FVjxA1Ndr1EYsUOXIRbkOJcfbaOAeU5GfYHBq7ftEalRcZsNcdhTAZbUVLKcDp0zXOWmLw+J0&#10;9TqRh7mAKh2Pp9KCVgbDK5rOL9EQhf8AymEhWUzq9VqsrCvF5ilATvUTa9UB2d8Rnm5lZUT86Ebg&#10;8/KltMqSBEOxIOM1LIt6I1rWplonulQBrPVEsTpOTcC32qpUzNkfYldm6Anx3dHoWhSAot5OD3qs&#10;dVXu1Rp01maAsKITsOaqV4Z8WL0ha7c44tLbaikA7bU8vgkXvUaHGi67n74Ks5OP+9QPja9rWOFw&#10;FWij83mGAoRi3QIGpJUhT4BdWVNtjcgZ2FSmmkOQNax5b2Ux+bCiPQ96J9O8Fn3Z5uEkjw1bpSs5&#10;xRTqHT8LTtoU8lsOOoG2BWeqHOjALBt2m/2JG1Fngxi203CMErTb4gksEOtqT1SM7Y60B6rsl6uK&#10;Hpyoy0Rinycxx29O31o60PJF3tESSpI5PCCSkHIGNv6UXpmMzra/CWG0tqyOYjJr1Cljm1iNpe+7&#10;dtxa3Pr6L1KJsmo2c51xYHCqng1a/wBstKPj8mNt9zXQPDKA9ZNWNeGsOBSSDt2rm3Seh59l1/Oi&#10;W2e63bRhQQFnKMjJGf610doV5mHqGHHceUt4D76lZ3FADUGORsd+DZYWeYCUxBdBSr43HZw+tLe3&#10;UnFU3rrie5bHXD4mWkrIBHcetP8AjXc3odpYebKlhvzqxXN2rbo/e22pLbpI7ozsaD/EmtTRAwQ8&#10;jqqD3bMKzZnGpNw8GIolKlDBXihfWHERuAuM1Gf8Vx1XmbSvPlwd/wBPxqsJ0Sc7IaKAUHu5/tUj&#10;btJXD4sznkh5XL5Sr+VYc6pVzYINz1UJmkOOitXSeprawhJfa8N5eDzcvftVl6G4mSV6pZt0ppCo&#10;jqTyvc2yTvhP5fjXMIZur7j6VLDf8KORR7b5xipG1TNRXCyyoMdhQkoJS1LSrB26K+dGNOq54JLs&#10;6Z9/Q+6mhO64Vy/aYTa4+pLLcZjzaFGM8hIByU4KSPnkqqroVuanTRKhJblJUkKUD19Nvwqt59g1&#10;bqW6pe1FNXKWghnxFrJ8NIO49qv3TvDJjStiZlxJqnVO/fS6vIyQSMenTH1odV082p1MtXG3a3k9&#10;/vVSRzwTcWBQoiyNXDVNscRE5A2r96D3GNht2+dXFPRHllq3Nt8iVNgkj7vyqvdSvu2CXDdQCHHV&#10;YI6gEYO3p3/Kom98YHbXc4zb7BaKyEJWE7b7fKkY5tFE7cLkkXx0TWu2tNjyrAtGk7hElPRGlKU2&#10;hwuN4UT5ScgfTYfSq245aNlQrO5JmB2XNUW2WitWVeZQT+qifpV1aCu86W6JDjZWhacgkf370a3/&#10;AE5A1nbTFnRwocwV5uoIwQQfmBRmCljrqPZGc8gFStkxYqvOF2ipjNsgyOVKUhCcpI+X+9XGqM0G&#10;FKHKlwDG1Moio1ggNxgoApThI70ztjzsmY9zKIb679q0EfgUm2E5c7n0wucQTuCY2DVtwg32RbZq&#10;FONdW3QCRj0NOb1ao09ibLDX/Fq8yeyicYGPTpTa5FyNdEKYQFArHMo/p+lC2odTTrfdHuVRPONm&#10;/TGKaaljIPos932Jt3F/06KUNuBYKWsV5fkqYgXDYqASpf8AKiG42SO0+0Y2cKwSEUE6Xt8iSPip&#10;vMFuL5wSCN6s602ttbQcKySnoCelJHG6oHhWucWJ5wnytaH2apy2x0SoSQVHYAGmkzRkKS546UqR&#10;K7OhRz8qxDmPxlrSWx4ZPUHNSkG4B8qSogKFbekmgkaxrxZ3GfRMQlcbRJtjieVZKHDjb1rQWNIB&#10;eeX5uu9GkyO3JRhfRO4OaHJNtclP8vifuwenY1ce7wnALiSFCFQKiOoHr0NclfaO0DM0a98ezGTd&#10;tKyV+Rp3PPb3DvyIcG6UHflG6RuCNgT2BOtymHPL09hULe7PGvVtk2+4xUyoT6C260sHCkn5bj5j&#10;oQCKZK1s7bXykePEbYcrivglxItzJd03qFRctwPPCVIcAdY5s8wQe/8A09D6A10pZvs7WbWkNM27&#10;TnV21SQ5DVEcSlbg98g7e3WuW+MPAd3QuqYxc8d7Tkh4Jbnto5lIQVDKVDYBYBOOgOMjvjsa7XFj&#10;hNw1hwocO6Xtm2MBmO0whL0kgJOD0GT2/wDdWcnqBSk+K25TKfc9pZIOE6maN0HAaiWWPYIzKUNB&#10;1C1skOK3AOFndSvKMgknHtmuXPtM/ZatWtHDdbTembPd2mnMRVtc6ZQSCrKUp8wIHXlCvlsTU/fO&#10;O96u8uGmXAfhIgqS5IjNqSFvqQoKKOZSMJypKdhg7EAg4qv71rW5XfiVB1hh59+E6ssRZq8BppeO&#10;dpPIpQAIA36nAznFApqasqZRUB223AWi034ml0R26kktfkfqFRmlvssa0jyVTpEAWhZQVhctaFMl&#10;IxlwblQO/QpBBx7VbHB/wdE8H9Uz7ZFUvUrsyRBVDKA44uUnytpxjC+VKgtWMjdW+20/xY1Xf+JY&#10;XEblrt2nHmgh2E00kOuZyFpWvfKSMdAAemNskFiXeBwrsyY8RuFaIgUVhOfMtRxk43KjsPwFEI6e&#10;WoYPpJsfRCtb+JqjUXXOf3++ijdI/Y/g3i6rvWrkoaU+edy2Ql+VZPXxFdAfXw/xroK0WSxaFs7c&#10;K2xI1sgMJ8rLSQhA9z6n1J61zBevtFXqS4W7Q4ptHTxnk4/BOT+tBl/1bfNWlCrpdJMzl6IWvyD5&#10;JG35VpIXsibYBYksnqTeQ2XQWueLGnokx0JurDrmcYYV4mPqnIqtrlxliZUI6XXlf8w5R+NVOYDu&#10;SQrIz0rxjKSPMPwrnP3m9k0afEMuN0W3XidNuKvu8iAf8tAOD8zUBqe8L1jaTBlNrSU/5MgEBbJ9&#10;j3HqP0O4i3CEHGCKZyLgphJIO1KJCBtBwrbKdrLFoXS1o01G1Nwi05a7ked1m2x0okN9UOBpIKgT&#10;646elUrqPSl70m+vxGVTYgyUyGElScf8w6pPzq9NGyMcPbCrmzzQWlZ+aBSTr4PnJwmrNMXONuio&#10;zBrQSVzhG1K484UNMOvrH8LSCpX5UtFXetS3T9nR4siA2Ehb0qS0UBKT2SD1Ud9h9auG86rRFdXG&#10;hpDsn+I/wt/PHU+349sxTLjrilOPLU44rqpXeiZY29gqLZHAbnD2SVstceywkRYqChtPUncqV3Uo&#10;9yfWlUf5nXPrW7iuw79xSaQQoDrV6MbeEHnduvdEdkcGQM7YqwbSnlisD/SgD8qrWzuhDu++39as&#10;yCAMYr0X4dy159l4p8YeV0bff8k7k5U2BSOmhjXOm/8A/Zxf/wBKmnDqfKKT04knXWmfU3OL/wDp&#10;k1rKj/Kd7FYrSD/1cQ/3D8QrH+3I+yrinZG05L6LQgr9AkvO8v12V+VUGws10D9tnSkuya3g6pWp&#10;EqLcmBGba35mlNDcfI82fmTXObeqXWVbWsu/KgujSRihjAPAXpPxhFO7Wai7Oo6jiwsfmiaAvpRP&#10;bXFIUlQAVgHynvtQTbNeKSvlXpnx/Yucv4EGiu3XwS1JULBcYQ7lBDyR8hsR+NHPFacLzaoo5QN2&#10;Ae1wumPs7y2X0XnwVK5cNZQv7yT5sg/j1q4j1qkPs7vNmbdVNnPOygnmSUqGCfvA7g71dxOa8u1c&#10;AVr7en4L6x+B3l+gwbul/wASvVnlrFezmgy3hNl6tF963pF1zANcFGLkqOulyZtzKnHVAAepqNs2&#10;qYd6yY7qXADjKTkVS/2odcz7DYkR4Cih2Qsp5h6DfH6VR/2fuL99h6xTb7s0G4shQQjkOQFHof5V&#10;CZ2iURnqsLqPxI2j1AUpGBa/zXeiDnG9Mnk5Kh/z161yfio7ax3FZf8A4/8AqB/KgHxO3/yqYHsP&#10;xC9C094dI1w6qbg2OOhvxFAKWe57VFXmBy86m1FAoiteVMJKjnamd4guTEq5fKntQqCgonUzbRDI&#10;7eiLh7w610B2qO69qNTC31qbCcgelGE60obeQBuFJyagbZb1w9Tgq35kHr8/96PzazMWhZJACcbV&#10;5h8IaVBJWV4lj4eQAegxZF9QmLSwtOLBBMqKG0PtDpjaq/s8xyy6nbcR3JQR6j+xVn3yP8JOcQTn&#10;Kc5qsZzGNSR0jYqdCc/M/wC9br4RjFNJPS2sGucLIDqji9gePQq5IKF3V5DzmeQAEDtRGhCWkAbA&#10;Uwt6WoMBvcYCR+lMJt3W6SGth61uMMyosvUrIuLTQI5hmmQkOSwoAEJI296YwIS5a/EWTye/eppD&#10;QQk8oAwOtNBLk8gMVL64iLiXB8DchYVk+/8AZrkb7SD37JuzMjAHipOT2rsTXEpE6bOLeCls8mR1&#10;JHX86rrU32c7dxs05OXMddbkMoWmOplfKUL5dj779qqBolpZG9j+aqy7o6yORvb8lwpwk1UudxCQ&#10;8pWBHdSoYPcEGvpJa5yNWaYjLBSrydUnPavmxoPQsrR+onmZSCiSw8pp4K6hQOD+ddwcGrxMkxE2&#10;+OPEUUg8pNV6YtlAsppGvp5gf9SK02SPHc35jj+FRyKkRMS00EBIAHTFO5Gmbu8vyxFq+RFREiJI&#10;iPluQgtuJ6pVV/wWvP1lc8ctbxlKl8noMCmT90dadCQkkdxSyyTjFY8MKOSAT71bMYtYKtvcTclO&#10;ESlKQk4pQS+UbjFNuYI2pNa89qaYWnoniZ44Kq3itrluDNbegjxJDH8Sk+XPoPWqzn681TqNRXJm&#10;PNtEYS235U4+Q61eHELTybvYnPDab8RsZHlHWhvT10fm2UNNxIcVcdJLrziUkgD0FeSa3odc+V8s&#10;tR5TkAA8drXtjuhk7Z53eaSw9FR9xsr7LaJMpx1tCtwlWU81S+gp7Vy1PCblwWpkNpBaaLiQQhW5&#10;zv1PWo/XF4lX64lC3FrJJSgKGOVPyHSpjhkq13CeYSoqpC4zalNqC+VPN3J9f0rzamIZMHNNx0uO&#10;neyHUuyGcjNs+/CLzCjP3Oc7yfuG+ijsBjrVa66u7MlydLSkrgwGVrSlJxz8oJP4kVYl8u8e3WWe&#10;hKgHnEnnWtQCUZ2z+FUpadUW3VlzuECM04/aLe0pc59eW0udeRtI+8QVYye4BG4NGaKna5z6loz1&#10;9FagieYwD9XklSDF5nM6eYD0dqFNlxwp3G5aQrBCcnvjH+1AslLC3mlry20nm51jqB1P6URSpEi8&#10;KWnw1FsjOc4wfw6dKAtXyfj2vgLZh3BPxDqFZT2BHN/fWiIlZI7w4sdz+/uVWolL89Ah6Df377eZ&#10;EhLjrUNpBajJBx5ObIz6k16iazWCPEjNoCSXFJ5l/wAq9RMuYfq4CiawuF3FfQp5huVORyDygDb3&#10;oigfuQMbYrbRljbmypRcPlA8pNbrZDbrjY6JURXuHIRcN2n0SD4C5ClgfSoXXUUXDRtxYCfMWlD8&#10;qnmkhToB6U4dtrM2JKZWfKUGont3At7qUYyvnQ7cJDUINrAUtleOnQg13doB5mXw/gPFpHMpkZIA&#10;9K4r1La/hNU6iiNFLjcWY8gZ7gLOK6d4cax+E4RRpgZW+GmhlDY5ldN9qoaa4Am/ZLU4yqQ+0td5&#10;7D3w2UpYSsrSAN1bf3+NUym6tGCzyt8jv8W29E/H3X6dU6gZDaVMtAbpWnlV27Hp0qvmr2LdLYdD&#10;HjISN0ig84D5nm+LohCdsTUUIYkvQkOJJ5VdAaMrO1Ketm6+2OQ9MYqEsV1TqOK6UtfB8p+6rap+&#10;23NhqOphagXAdlg7fQ1mnQCGYmS1jx6qldoJwoOJDastzVJlFLHOd99j70QRLmmMp6XFeQVAHlOe&#10;/amrei16iujT01xbkVPRAOM1IJ4F3zVOq4zVh5021O7uFH8KoTTDxQ2PLfvUPjhrrEXTnTHEHVMt&#10;h2NcltNNKWQ040rBx/Wjez2y8X2MqIU+OhW/Oo5P51DXnhAvRclxdxcdLSUZSCfukdamtD6slRWs&#10;RB4qB90qH4VCZvEaWPb+qWHY54aGZRLbtOytIwRHCFFwp/zD/KinRESLJbkfHSAk4yRzYIHtTW33&#10;h65QVNXIFCiSUqGxHtvQVetOvy7iGWpJQpZylOSAK1NJq0NHRCGnbtfa3svRabU6alozDCNrz1R1&#10;AtkOJqSQ8w6QHFBPMcAnA6n8KJoUZMW7IdaX4r+duXqKqSNCuGnpjaZDynEkeXJyCKu3QF707pvT&#10;si53iU0hxKSpbjp3A7Afl+NZf/MkIkIB5vwsFPcSFwNySkdX6ikSoimZRwMbEk70FWvhn+1H230S&#10;+SMtWVNpwPwqMn8RY/EG9zVQ2Q1DbVytEqySPU1DaXj6zuU25RrUQiG04Qjx1kDPtgGsVWzudUWI&#10;Lj0VV799rog1VpIwLzFhxZHMlXmIOCpNF8PRbv7PATLVzFOSpWDj2FU1ZJt2s+rHYl4C0SAokq58&#10;gj1Bq0rXdHXkKwHFJCSBg9fcmg7tReJ9pbbqU5uTwncvh+hu2uOiSp9xsc3Lt1qB0fOnBiS81HSh&#10;tvmTjGSce/SpyyautcdtUCQ8PEUDlCzjOPf1qMNydg/FtspCIbuf3mMjfqM0fopCXifdcHoO/RWG&#10;Eh2FXEnWjlyuksJcQttwk4ScYz139e9WfwRuLM5l6M7IcdXGKkJaWvm2zsRntj0qpZ9ktFo1RHfX&#10;lLElZTyuHyE4OTnt0/8ArUeWibbrNckvWkp8ZaQnLXTbfGe/+9EzIKdzS8D1CWoaXgNRVqO7m66v&#10;agGIEoaOOcD7xHXH5H60V6h4bW3UcBlTrHN4awrmI32x/f8A3phbpLdyCJEhnwHiAQojG9PbhrgW&#10;xl1kuthWOVJJyRQD+IQtmeyoyD+wqgZsFkX6ZeagRm4jHKpTeAPXGP8AtU9ctStW9hCQQHVYABNU&#10;ZoeRf5F7K0EoiuZIdXk5x2/OpbV/7SZ1LBkIS4tlvAV4YyMf2TT5NRqKGmBiByfsC4iwurXtrb15&#10;BlPp5M5wPbtT9lbTCwgq5c989KhLZenX7a2GxybAEnbFDGrdXiPGbaj5VIVtgbHNFZ6xtHAJBdzr&#10;XJ7ld0xwiu7vvyJJahJ8VSCFnB6UlBsgucV6XJTh5PMSD1H94qE4e3eXCZfdmslXMObOckVIxdZe&#10;PNkJDKgy5vzYwNyQaN6U+OpjZUS4e4Hynp2RiBlmhw7IsjpbVY0KKQlYSDTi1pcCVr5yEYyD2oQg&#10;3t15wRT/AJSckb9R2/LFFC7oi3Wsg4K+XofWnR1rDKXPNgwZ90NfcPN1tcdUeB+4ZSSc4Kq3t89b&#10;ToWpWOffr0oWiZmPc/NzHOSR0qVgLLMkeKeZGdu4oXDq9RUTCQny3x2Cri99xRsieiQOXnBURuRS&#10;SmlpXltWaZtBLiAUJI79KkIWUggjPzr0GKR1TYSfaLqT63KaqcAdw6QdqjZsthp/lXgA9M1LS2A+&#10;lW2PnVT8SdPXxiO5LtU7Chn927vj5f0qzC50DiHAkKaNtzZGc60wLlGcafaZkxnRhxh5AWhY9CD1&#10;qm+KWnVqmxk2uXcBKUsoQn4pSm0JAwVb55dsDbFQPxPEEJ5RLbx7A0YNPuqtNvkXZ1Db6GOV0FfV&#10;YURk/PGfrR6j8GoeRM0WA6oPrjZ2Uw8IkG/IVK33Qb8BfOXg+31UeXBHyHeoNNvjN5wpJq2b/fLU&#10;8FpTJStf/KhRH5CqzvcePIKls8/iHulCk4+e29OqtOgcN0MgHoSsSyrmidtkYXeoCjn/AA20EZGD&#10;2oA1roC06sgupwmLOR5mX0Zxn0IGxzt17ZxUnqW6TLLEdddSyEJ6F1ZST6AAA5NU/ceKeoWJLhYt&#10;sZ5nPlBeUlWPfY1mrEOsDwj8Z35CGH7HIs9ykQZKPDfYXyqA6H0I9QeopwljkG+M96jtWcRLxekI&#10;W5p5DcpvZLrUrJI/0kFAyP0oRd4jzYysSLRKR6kcpH61PscVda1xGEf8uOnati2l0YxvVfNcWIW3&#10;jMSGD6rbOPxqUh8SLRI5SJCk59UHFPDXt6Jxa4cogl23mSVJ60NXRlTaVD9aLbdeYdyQPCebX8lV&#10;H6oZYjxHHlrShIGTk9flTy3dkJwfY2KvixTEReHmmwpQSP2cwSSen7sZ/nQZeNVvXdamLaoojAlK&#10;5Q6q9Qj+v4Z7RiJkq+WS0w3+eLBjRGmjHwULWQkAhWegznbvT9hhDaEpQkJSNgANqIQnY2w5QyVo&#10;c7zJtAgJaACQABUmkcifQ1o4+iGyVn6D1off1PJRMKPCbKAdsZ6VbY9rBdyqSMdIbN5U+peScfpX&#10;kHCSc7nYU3YlIlNpWkcuRuKVAxjeirbEAhZ14LSdykISjzJA3Udse5q2omxqpLT5rnEA7vIH05hV&#10;uxRj616J8NA+E8+q8a+NSBPGB2P4p4rzJ2pTRrBf4l6RaA5gq8wwR7eOjNagZFEXBhpL3G7STawO&#10;UyyrHuG1KH5itNWnbTSO/wBp/BZH4fZ4mp08fd7fxCuz7clu+J4f2eQE+Zi4BPN7LQrP5pFcVMxX&#10;pKw2jDLX8Sj1P0rq37bd11JNftdqiR1p000gSX5KEE+JIKikJKu3KnBxkZ5yd8DHOdls3IgFe5O5&#10;oD8OMd9DF+5Xpvx9VMbq73AWIAGfTqP1W9vswbSnlkKSO5Sjc/XNTUS0Q31hHxK3HCfuqUUrPy7H&#10;5A0Qaes7SgFKbStOcAKqWuUOx+GWrhAeiqI8r7ABHzrTPe1p2gLy1rJJ2+I51h+/REf2erFKhcSm&#10;3YUhww/hnRJSsk5G2Bg9PNy11JXPv2dlSWNUTIqHEXC3GGpbU1IPMnC0YbUeud+h329K6CJzXmWt&#10;u3Vht2C+oP8AD6Lw9DbdxJLnc/l6LBODWcbZrB6ivZ3oCvRyV49KQfSVA04rRYzmuCQKuddcOYWs&#10;mi1NYDyM7BXY+1Cemfs82KwXNE1mKnxkHKVqJVy/LNXappOc4rUNV21l91soXPptJVSiaWIFw62y&#10;mcKGIzSEJ6DtWsnq4fcU/CQKYywAXT8qz3xH59Ln9kcogGTNCJ7Yr/h0Z9KcvKAQd6i7ZMaLCQVg&#10;EDcE0+U62pP+YPxoNQ1MJpmecXt3RktJN0LqWF6oQkdQk/qKsNlAQ0kD0xQJ4DadRsvBSeXGDv8A&#10;KjlMlvlB5hjHrWd+FmhtXXvcRcyfdYKSvN9luyDtUtj9p7dVIH86qfVRVGujbgOFJWlQPuMf0q2t&#10;RvIk3RsIUCQADj51WPEKH4ElJ7Ebf39aI6G5v8VqHMN27/0Q+saTTkHsrFs9wcuFoZUtWSBg471J&#10;QYJkLBOyAfxof4fNrnWdrP3Bjf6UcABhKW0dfbtW0kbZ5BTIX3iaR1CyhHJhtA+eKXkI8OKvHXFb&#10;MNhtO/3j1pO5OhqE6pRAASSTXOw0kruSFznDui5sK9vBKnnESXgUp6khSh/KpLgFxIfvTlzgyLe7&#10;EWlWQh0YPMNj8wRigfg3fk3eXffMFhc15f8A9JZUPyVVhaZLNsv6HAhLZKikkbZzQzSw+SB3m6cK&#10;bUdsc0ZI62+0LmXjjo53TfFW5SX2w3GubypLakjCQo/eH47/AFoz4GahRp7V0F19Y+DdHguFXYHo&#10;r6ED6ZqwvtRaYVqXSSpUOMqRNiEPNhsZVt1A+lc5aH1K2+5yOnw3E7DmGMe1CKV7YZDG44RWsiMs&#10;IdHyF9KGENKaSUJHKR1FU3xMWg6jUlOAEIA29ameCXEJnUmmG4sl4fHxAG1hR3Un+FX4bfMGgjXl&#10;xMjVU7lzhK+X8BWikk22LUJp2iX63CapKSBk1seTH3sfWoQl1fQ/SsFD5ByTio/HksiBhjUkmYwp&#10;zww8krz93NJXO7xrW0VvqSnbOM0PLsIMr4hKlpd9zTe4Wtya6lp7Lm/TNQGsqGg3b81Qmic36oUw&#10;jUcKexjnBSsYqs9UWyRpt+W5buQNSwVOHPX5UVS7XEtKSp7C3x/loznf5DpQfOtEm6TEuulbhKsA&#10;rV5Uj29K84+KfiWAxfw1g3yPGC08XPW3ft9qZsc3nkquokFy5SnVugrURhx0/wD3NOLEw5ZL8lcI&#10;FASkpcIHVJ/sUZzbdE08t62xCVuuAurWrc83pVZXbXUCyPSoYeVIuaxgNtjPL1xk15ZLTVFPJ4bM&#10;u9OB3+xZyTw4nlr+Qee6HNa32Qp24pW8THY5hg9Dt/uapfRWuYunb1dZUwvlh6MtsIaP+YoKCgk/&#10;Mp69q6La0GGeFd6ul2Xh59lami71JP8AXpXMLOhblcpDbrFskGEtYHiDPmJPb1r1LRqINozHNw7P&#10;a4/utLTNIog0jnorVv8Aqh7UWnmwwgW1lxnIYJBURufMrGTn+m1MNF2V23WSWp8ZckODCVDv1yPl&#10;Rcxolz4lEct+C2kpQkuJwMU/nMMKcaaQU+UBIIxj51m8AeFGLNJv7BZ57SDucLXUJDtyZAJI5B2U&#10;f0r1Z1rrG3aHt8Rp4tOzHVnLHPlaE43JA3G+OtepX0lXUOMkTTtPCmbA9wuAvo9pO3qds7zza8K5&#10;SQQfaodIwpXN947nNQ3C7XzUvT7LZdSFFGFc1DfEniOm1zBDtY+IkK+8lHavoOSpjjj8QnCl3ANu&#10;iO96kiWhSUlYU8s4SketSkOU5It7iloKFKR0OxqttK32BqK6NOzOVLzAIUVb4V6CrMdQ41HDoYV8&#10;O4MBRFQUdQKoGTpfCc1+4XXA+u7qm0cTdSRCnlU5IJx80g10L9m2YiTw9ksO8q0tFQKTuOtc08eg&#10;u3cY7k+tpXhLCFZxt6fyq6vs13MGx3hAXyt4KgnPtVfTyGyuHurM/ma0rnzjpIYna/uRZaQ22yvk&#10;AR3x/wB6gNNOwy5mUjnHQeXNNNX3R+7a2v3KkqSJjiQojYAHFJWtwQj+8bLhznCd6EzSNYHOPJUk&#10;07IWNuVaunLMZ9vmuBhTbQSeXbcimlj0/c7q8+oNKbQ0o4IGM080pxdVbYHwLttbUyvbmKRzDt1o&#10;50zdZ11UtmyRUOLIBWlewrLlhkbecC/p74VRkzJMM6qd4VPxnw/GuDXMpvbtvXQXDzV9g0hAeStC&#10;GlEkjI3NUvf9PzNF26JqBTEVIcx8Q2wrzb9CU/0oeu2pxdXUPxW1I5h5k9BVyniZswPOP2CqdQ40&#10;7vOp7ivqqfxJ1Z8FCRyQ+Yp6bLHvR/pHRUPTFnbdcSjxEpBVt1NUo3qSbDnNSUISC3jYAb0RWfiY&#10;q6X5pN4lKj28kBSUnAx9KCO06Rj/ABHG5VqnrYAPKfMibixqiIi2MuRm1MKCx5sYJH0oelzyZsKU&#10;xI5nVpHQ9cVAfaO1JbI0eFCtclt2O8AvmQvmwr+QoB0drVc27Q21OYLBAwo02mD21BbJ2wuknDZS&#10;0+i6QRq6yQYTAvqORzGy1p2+efpUXf7PprWcIKttxCyDlLaXNun+k1vc0RdW2yP8SylbKMHnG5AH&#10;XFDV0csFgdYXY221qI85QSUj367VC6SokcWVDG2++3opXMuN4cpKx6fb07aZJaSFOoSSVIydx02p&#10;G6/aLXoWwoMOGXJbhyVOJyhOOp96YaD4nC26yTFmMmcw8SpRxu2Pb1qV438PbPqaC7fbW2qOtLZU&#10;vlaylfXYjoD/AHvWfmjaHeKy4zb1Tmse5wBCcSLbO1VpdrWjzjb74bD6209FI7ge4BNEll1TBVbI&#10;/Ojw1LHLhXl2x+tcpaJ4qaihyhpyMXlWgKCVJW2RsT0GcHH9avPi5Jg27QcWch4NyEOIGG+vrgjv&#10;0pj9MjEolAtgX6qcAxuujjVGj4E2GiakhEhXmSvGMew/v60BytV3O1wZVlmsOJfcB5FM7pWnYjr0&#10;PT9RvQxpzjBM1ZDXFYYWl9hSQSemBg7D1P8AX1q5NMuwNR29uVcYpZfb2UpxIBHyPpVYt+hkiIWS&#10;Frm57rn6Rq96YkW6ZbsPMLCg6okbgEdPqas7h9cLdLswmLkIakt5O5A5SOxH9+tRuudEzLxdvjrP&#10;GSuEevOMZAJ/r6VE3rhPNk6VlLhR5InBtSiGepVjIJI674qv4vjyjxOowntvbaVbFg4gft7UMa3e&#10;CQyRkuoPlyO2e1S+udItGdHbjucql4WT3Brmn7PPFe+aY1ArT2pNLXJiWtR8GQY6kodHQHKsZ+lX&#10;vxHtGr5qGbtA/wCGihYUUHqE9j/fpUWo6SYwXAbnGxv6Jr4+6sRFrvkGGw3DwjKP/mCNh9BWlz1q&#10;rR0XkvSEvvqGQtJ+8Km+HWv4svSqEXM/8UygIccCSoE+oqtuOt8sF3sUlXxID6TyY9e2B/t6VdfS&#10;GnibNE8uJHHbvhI6OzchSl54yNwrI5JjsgIGAMrHmJI6f32NClr4n2xUgTrlKZaJVkBxY29h+VU1&#10;oTRN61fdWoKBITEXlSXCkkY9q21L9lnWsDiHb2mQ/OsruFeKrdLIycgj12/Mb10UEtVJvc7A9MXU&#10;TWPdiy7J01xCt2pLSnwBzNlOxIxmifTT0K+WqShlsJc3SRjocdRUDatGW6x6GESHF8GShvlQgo5T&#10;zY/rUZwCN4bn3qLd4bkQIf5WwtJwRuMg43zjNb6gZLDNHHLbzC33I5CD4fGAg/SGqLnbNVTrfcT4&#10;hj4SSnqBgEHH/uFWWb6xeipnxAk9x/fzqD4kWBOkdQS75EgSbi5LcQp1lhsrWMADIHpyj+9qCFuX&#10;2/6ziri2udbY3MPEU6yoJVkD29uvuawVbST075I7l2TcW6e6GujcJLgKy7eZVml+KpRcYWdkHtRj&#10;bZX7VQpSEhKgdwPWotOnZaUxgUk56kjI6e9FNl07LjZWAlAPY1a0ihq2vEDYz4fbsmviLc2UlbHl&#10;FvlU2U423qUYCi4OUZSe9YixVBOFJHN7U5ccTBjLecB5EDJ5Rk16/RUjmNaHHhR7bcrWU34TZJwo&#10;HrQNqQtrX4YcB9Ujcj51IXbUL1wCm2yWGOmE/ePzPb6VAOISnZKRk9VKok6MF2FEZ9n1VGvRUlOA&#10;CB7d6Hr7bo/gLC0gqV2Jzg0SS5OxSjOPXFDlxbU7tjFRuYh80znZJugd62NpUeRASPlQnq9yPYYh&#10;fcUFLUD4bP8AEs/09TR3qCYzY4ZecIKujbY6rV6fL3qnryl68zXJMpRccV0x0SPQe1U3QXQSaQNF&#10;uqqbU0Wbfpi5MlXOrolI+6gegFCkvTuCcp79qup+yDJ8tRcnTzSv4Ac09tOLKoJCFScrTQWCAjao&#10;SXozxf4FY9qvxemmwdm/yrA0iHh/lbetTNp7nKeKgtXOy+HzCz5mUn5jrSA4LQrksqTCJUBlS0Ap&#10;wPnRXxf4x6e4YvLtsFpq7X4ffbG7Mf8A/KEdVf8AIN/XG2ecrzxeu2p5rq7jcVuNuKyGEK5WkD0C&#10;BsKmEbY/VE4Y6mUbh5QrNlaEsNmdIRe1/EJP+TFX4xH16fTmBom0/Ft6PDccWuW82ctqf/g98ZO/&#10;vVRWK/NvFICx64o7tlw8qSlWD65qo+Sx4srv0chti65VltrSv7pGactp5E5J6d/Sg6HfPCI5j9RR&#10;DHmm5RVJjnxHOmB2qaJwkIaENnYYmlx4Te5TeZRVnyp6DNDL0kLkc2cZPap652sRYTj0lSgvGAlJ&#10;xvQK5eGmXsKUNj3q7UMLGgKlRSslc7ajyzytgn17mpxHmx2oHsl4YdKUpcBUegB3oxZeKkDGxPrV&#10;qkfubYofqMO1+4KasTSpF3iBOwDqFZPsoGrZirJAHYVVmkgf2uxk53zVmsqKVHI2r1j4csKd3uvn&#10;34xJdWNHZv5qfiQ35TTjjTK3ENjmWpKSQke57U44f3P9j8YtHP5Cea4IaGTjPPlGP/rVZ+pdTWO0&#10;8ILbDtfhIly20B0Jxzq286j79qo3iBYXUWzS9ztk1aX5khTgda8q462lJJIwc5BIx7lPrRYzOqoH&#10;tc3buu0euEPpaNml6jBKx4fsDXuI4Gb2V0faNuk+9a4TaZU74LT0Bht0tpUCXn1ZJJQNyoJKQAdh&#10;uf4t63Ysy1raWzGdYjOf5anv4h652z9KZq1I9c7+/cLhIRKuUhwuFUhaepPZJ7eg6D0oxt0pyU6X&#10;JqZKl4H7wvhzPyBH86dSQ/QYGxNtgZ9/31UmsVv8dr5KmS4Dji/boL9MdAlbbavh2wN8jvms3WV8&#10;LGVzICx2ChkVLRVsSm1CPIbdUnOUZ5Vj5itJOmzeNMTZzQWuQ2+GG2kfxKOMAe5JphmAduk4XGkc&#10;6ExUoubH7vzVnfZysvwOlJ1x8MI+PlEpAGwSkY2+vNVsKOO9ROkbEnTOmLbaxjmjMpQsjoV/xH6n&#10;Jp7MlIjtqWo4CR3rzOsm+kVD5e5+7ovqzQKA6bpdPSHlrRf3OT96VKqylQ2oQi8Q7VLmuxkymits&#10;4UkKGQaWGvbZ8amKmS2p1XRIVvVHc3m60RppR/SUWBQJrOM03jvB1AWk5B3pxTlWSaxg1rjNbLGM&#10;1gClK5YxUfO6ufT9akajp43X/wBI/UUB10X0ycf7SrNNiZqc2yyMyUpcXuTUp+wWANqY2GRsEZyQ&#10;cUQlwBO5HyrHaTp9FJSMkMYJIyUdc57bAcIPctaE6ijNc58MpJKaNU2OIU+ZpKtu4oXUtK9Ux+U9&#10;EHP4ijpH3BVH4Zo6YVdeWsH+Zb/7QurXutGL9EEaitzVumM+CkIC+oHzH9aBeIsdRS04RzbdasbW&#10;Sf38RR6b/wAqDeIKmXrc2EEFfXAPbFXdMjjpdVqY4htAcDYeouVA+8kQv2KmuF0tt3TLKEDzpGD8&#10;6NY0blytfU1X/Bx1hNkdBWPES6rmGf79aLrlquDb1cjkhtKvQqrdzuax5Lih1I18kTQ0XwpgrCfn&#10;Vb8eddsaH4fXOU4opddbMdnHUuKBA/Dc/SphvXMN105eQE+ucZrnX7Y2rW7vZrbb2Fc7SXy8tSTt&#10;kAgD8yaEVdU3wXBpycIvBRy7wXNwFXP2ctQhOpLjDJ3WoOdfUf7VfjrmJhUhQzzZyO1ck8C5CofE&#10;dAP+W83g4PcH/c11pKiJhPhSSSFgHJP9+1WNIIbL4XQhD9ZDnQ+IeQVYEVlFzaS04Apt1G5PyrlL&#10;7QPCZfDvUib3DGbbPcPOEjZp3r+B3+tdN6Tu8ScpptqQlTrYwpAPTFEHETQ8TX+iZ9skISvxmilK&#10;iN0K6pUPcHeh01P4gcG/WaTb9EThqdu118Fcg6O1QuIy2/GfWxJSMFaFYNdA6a0JL1PaGLk7LKnX&#10;0hxRKck539a44Q9M0fqKRaJ7SmZUV0suoPqD1Hseo+ldUcAeNkCBGZsN4kIZTnEWS4cJIP8AAT2O&#10;en4emZqacSxgOKrTRGCYuZwUbo4UPgf/ADOf/Z/vSo4VOn/7I/8A5f8AvVoM3iE+oJQ+hSsZwCKX&#10;+KY/+2J/Gr4Y0/1fgo97+yqocKHACTKCR6lH+9Bdy0ROfvS7faHfj1oALz6QAhr2J9farm1ny3iI&#10;zaWnXGvjFgOPNKwUNjdW/vjH1p9ardbNO2wQ4CW47SBsBuSfUk9T86zOp0j9U3UVy2IWLnA5P+0f&#10;mfknhz7A2yuYrvamoUhxp0kKbJD7ijuMdqr+Zfkao1lCs9tVzRG3UoUpA/zFd8e1HXGaK5p/Tcqc&#10;/Iw/MkqTyj7ytyc/l+dA/wBnKA3J4lWYPgFCVrcPzCFY/PFeDinczUGxOZtLnN+Qvj7vmqtRK7xm&#10;wgZPKL+KXBf9k6Nud2ixS08ynxVOZPNjvXFy4b1tvFxufhB8N4wMZPvX1k4i22LqPRl1tDTiRIlx&#10;1tNAK5crI2+mevtXPukuC9r4OcNb9qO+RmbtqRbbpDS/O00DlKQkY9CCSd/SvT9Z0t0dd4sDQI9t&#10;3Hpg3PHUqlWUTqqVj7WaOVyZrHXk3UlihW5LRRH5UkNY6n1NS9tm3FVhitwrbHWIqAFFSwkqI9Nq&#10;hJkBcyahpoYClZJAxVs6N0+3a9NPywQ46oEEOEBKQN6w8utTmQytIuenQAdLKbTJXxyP8x4/BUZd&#10;tY6o1Nd2GfgxbkMLAWhauY4z2x9amYtnVMuTvhhQYjqwpKvvH1Hp/wBqnGLW3GmSZ0hYJdWVpSgb&#10;EU2mzP2dbnFGQhl1YKiAMHlPy9tqY/UJKuS+y9hwL/uypVNWak73m5HRUlxA4JwtRX5+4QbqqDJd&#10;US8h9XMlXuPSvU31jLl3bULxbkq8JKRyYPb6V6vR6bVJBCwPteyhZXwFo3Ag+hXSmhdfjw5DBV+5&#10;Lqgy83tkE7fyon/xRbdN22Y+6j4i6rB5M7kiqe0+zK0hAeWEIuMRY50FpXmH40Pvaueu1yUh4vB0&#10;t8qTv5R6UZjrdrhHJzbH77pRnC6e4ZNxxbGbnOWgNurCnSCNh396s3XHG2x2yxR4ducTJHlCvD35&#10;MeuPb1rg3RfE696bui7Y66JUJDvMltw749KOtc8cokiMOSAYiAgJUpWFKWfXI/varkVfHSx7W+UD&#10;05KnbhtgFAcYbsNS69flxC2+34SQ62DzEbk9e/Wl+GGtmNE3J9Dyy1DlNYAJwAfShiey5Ljft+3t&#10;qf8AEGVpRurHyqCiPsalYehOkJWsHlztg02KttL4o6pXyBoB6dUJ6819BjXK5Jt4SXHJLmVjv5jv&#10;U3w6kMyrC9Jf/euc2cnc9aqjVmnnNPT5LLyfukqCj3FWBwmkNPaYUtxXKjfJHaq1a0RNEoP7KZVR&#10;NLQ4dVYi4EebHRIjEZ2JSO1XFwhd+FksOM+VzYO4GfL61WujYFnchuOvTsAg+ErOxPpU9pLVX+Fn&#10;nXl5PxCvDbOM/KhNVK2we056obEHQusSrT4z6qjTJcC2xXypBA50Doo9/wClCiW0RWMuDkwNgdq0&#10;UyH46pctsLksq8RpX+oHf/agG+asuF7luR4wCXBnlQO3uafRV7fBL3C7ySLKGrY+aS7ipi+X1xrL&#10;bY5PQnvUC0zcLohXITk+uRmpnSdvnahhuNSmwZDed1jfaoHUWpbhbXvAjoDJjrKV8ozkiqEdU+re&#10;4udaxtZLCyMfJRLWomLAzcod6i+K9v4Sic59P5VCcPb20nUK3H/Ig7gZ/vNDGqplx1Fc1OjndVnH&#10;KkH8PnRXpLh9dHmDKW2I6U74X1NOmebh8YuRx/dT3LpBbhX5a+I7VptMhDKuYOJwMjONqaadvkdN&#10;hkIaaMiY6c5I+8T1PsKqp/UBtgTFSA6seUpTvk0X6CduN7mojmM5GUNwEjqKoUkj3yfzfrG/yVpk&#10;72u/srh0EmzwIiJdxiD4tIwFBOVfSj1+/wAWREUhASG3UcgQrA5h8vrVMXqfOtMyOiPyBKSQ4lWx&#10;xQbrPigvR98hy/GW9nGEJVkJPy9KK+RouzJR6CubE0bwr5ct2k7XlxUVlmeE/dSMKJPQe4oSRao9&#10;0dkNzkc7AXlpLhyKq698XXdWhDzDKmXAc5xjat7Nqifqm9Q4EiT8LDyA46k8pPtmgQex85a77vzU&#10;A1EOmuGiytiNFsNmkqjRI6EzHSAVtpzij6HpRx+B4SuZ0O9gfL+tVLrORbLOlqFpqQJ00gFx0HmC&#10;dvWrK4UcTEW6xJRfHUBLY/zMYAx61O6OLddwx3ReGsjfMRK0fkjmLpl2z2lEZhsBS9uZZ5vntRRp&#10;iaNPMckuGHCSPMhOxplbOKWnro0lmMsPuHYKA2/Gppm6RZC0gAHPpuKiiiayYSBwNuMKwwwl5cFE&#10;auVAuUiK/DtYddC+Za+UDA9vepG4XMyrKuMuOUJUjkwBviiK2fCOt8pSlRH41Iu2+M4geRJHyoxL&#10;ROqneKHW9lbk8CXbdvCrDTMuPZ7Y8wIKi5uAEp2VQNcNBpvFyMuTbzkr5yCM53zXQSbVHQdmkYHt&#10;SyrdG5PuJzVr6O5zQDbHorgmgbjZdBGh7jaNPKQhyIGlJ/iCOgo8l8QrEmOHFnmx0ARnFQUi2R0r&#10;JLad/anlutECUypp1pGDtgjqKmZJNENsYH2KtMICd9lLWTV9k1E8tuI4lxSQNsYNPZV+t1tdU0eV&#10;LxIPKBvQvpjR0a2XpwNHlyMjHen2qLdFt7rjzpHMlHPzE+/T8qKCSR0Ae6wN+yqPbE5+xpKnXNXW&#10;aOWhKdQ24tOQFdcUojWOn8giQzntvVTEC7cr7mFBAIT/AH9KiXWUqk8qSBvsPWu+my3Nmiyk+iwn&#10;klX0zqm0ylpQy8l1fZKdzU6yrxmwUJwKAeHFlaaa8ZxCS6oAdNwKslKQhIAGMUdpC+Rm+QAeyC1I&#10;Yx21i1bbCBnABNZcSChQIBGNwa2SrmrV3dBGOtXyMYVLlVteWPhJbyWxhsK2Hp3/AL+VRDznP3qw&#10;rhZRKQpKt+bvQPdbQ/a5RadB5TuhfZQodFvNxIMhVKqMNs6Pg/cop1AVnvmoq7SGLZFXJfVyoSNh&#10;3J7AVLzXWoMdTrp5W0/nVa6luLt5k8ygUtJ2Qj0H9an2oTK7aEI6hnPXmct90co6IQNwkelQy4/o&#10;kfhRG9CKjSItZUelKI7oM4km6GVwys/dyaTVaObqKK1Q22c82BUatbsx1TUFhUhwdSkHlSPVR7D+&#10;xmpfDEbd7zYBMbG+Z4jjF3Hoh+YxDtUVyTLcQwy2MqW4cAD3rnnifxnnX4PWrTKlwYJ8rk4ApddH&#10;/J3Sn3+98qtbibaJdxYlRZKitbKgoIGQnb0H9aow2IJkrBRykHb0NZ2o1QOOyHA7916Tpnwv4AE1&#10;Xl3boP1Kq57QLMpHO40VKWSSSNyT3NR7nDFppRLEdK99wU1ecSzJ8QBbYKOucVORNMsuqC0o5U9y&#10;ACetUBMbYK1n0Rt7WXMyuFcp0+IxDdZc6hbOP0pWLZdSafDnjxjJjo6rSMKA90nf8K7Hs+noKWcB&#10;Ceb3FJ6nsEOHEW7JbT4QTkPN+VTfz7Efp6dxYZK4tvyqc+nRPwcFcp6fvSbqrm8RLaQevv6UeQ5a&#10;WfBLCsFvcEbE+tSOqPs8zLmr9q6fkIhylDnLXKSw+Ox23ST9aEGbTqHTsr4W7QSy8NgObZX/AEno&#10;fl1qww2Ie0rHV2nyQ3a8XapzXV4ULc0htK3XXfuobBKifYCgqy8N51zcVNu7xjMdUxGz51f9Su3y&#10;GT8jRpGmpW4tpQIWlKVEHtnIx/8AVqbaPPbFlPXNaXxBUtGF5+2I0L3bTyUNxoca0JDcRhDCfVI3&#10;PzPU/WiS2vF5sb7ihgu8zxGwwamrM8ErSn1NVon7H+iI1MPiRZ5Vq8HEQBxCspuYSYIkJLgX0x2z&#10;9cV09xmuunoVoZhW6zN/FOgFL3h4KB61zbwbuMCxa7tVxuKPFgsLU4tJTzZIQopAHrzYo41BxTuF&#10;11R+2FhCQhZLUZQyhCegHvt1NenaHE6VokHAv1xdeJ/EdQ2Br4Mbn26XIHU3/D1SF50rfLfpyRdH&#10;oTrURjHMVjBAIyFAenvVS2u43PWF1XGZnPx7ZGUpKwyvlLizglIPVI6ZKTk7DI5aN9ccXL1dLVMi&#10;uyyGHUFCm2xhJTnPL/fanPCDQzqITAU30HiOkk7rUeZWPqf0qzrtdNTU4bezienZX/gbQqWurC/Y&#10;Sxo/qA59kW6M4d2qNHSlVrirCh5itkEk+pyN6KntDQoeHbS4uzS07pXFIDavZbZ8qh8xn3FEMCGi&#10;EwlGAkgD2pldp4ZQensD6V5kyeaJ3iNeQfcr6TqqKjmh8CWJrm9iAgyTeHWrg3b7ky3EuqhmPLjA&#10;hqQR2T3SvAJ5SfkTg4vPgTBRfLPIku4U23P8VTZGwcShOB8skKHpgVy1xevrTOmLjNU8GHoLZksP&#10;FWCl1O6PxOBjvzY712RwPtSbXw0s73IlL9xaTcHeUfxOJSQPonlH0rXR6y6toHMk+uCBfuF45F8I&#10;x6d8RsqKf/JLSS3scW9xm/yVgOuctBOv7k41anQ0TkjG1GLhKkH1odvFuExCkrGQdqBOBLSAvYaZ&#10;7YpQ94uAuRNRWJT8jx2J8iLKUvmWtCylR9qsDhfw9cXcGbi+p11xJyFOKJP40c3ThHFuk5t8oxyq&#10;5sCrAsWn27VHbbQgAJGKG0tDZ5km6cLU6p8QRugEFG2xPJ/JTVrQW2UIJ+6BUkDgU1jt8o6YNOQN&#10;qLE3N1hRe2V4nNYPSsmsHpSJVpio+ed1/wDTUiBmo+4bFX/RQjVxu0+cf7T+Cng/zWqOiPPouCEs&#10;nAKt96n47FwcnjxXAGOwT1NDbSF/tFC0KAwd8mjSBICkAqIzj1rzn4eqIzTNie6xHS607vqAhMmI&#10;7A1G3+8HjBOeTO+M0aNqCkbVV1+tjitQxp8ZfI6jYnPUdxijmz3ALjALICwNwT0rQaXLp8c0zKU2&#10;cXXd72VSrZIWte5R2synMYE7+bb8KrHUSiXME58pwD86sHVTyHHm8L5lb7Z9qEL3pG5PNKmpCS0l&#10;JUUE+bBFZqCQza9O9mQCOM9BypGgMY0HqFWjUyTFdUI8lyOFHCihWM0jIYddOTJWVdznet0WyZeJ&#10;6osJBW+TkAbY39TT5/hFqxRwlAH/AOcT/WtxrMHiujkaL3aEvw3VNgZLHIbWceUyYZU0BzPk/M1G&#10;a10ijVNieQR4joSSk984okg8JdTofR8Q2pTXfDg/rVjWjQqIzAQ/E3xg7k/zrOiikfwLLXvr4AOb&#10;r54aIu83TfFiNCfYUjkfLSiobDbIOfoPxrtW43RtUZl5SgB4eSfwqteO/BK5QdWRNQWKzOSGecfE&#10;pZGSkAjzAZydvSl7ldX7imDb1L8KO4gBw/xfLH0onp07qeoDXjIwspqcLJ4HbDhS/wBn/UDNx17q&#10;pMchbaHkp5s9+UZrrG1q8WOMjbHSuHtLRIvDzjNY0xJKokO8c8dxrstzlKkn5+Uj6iu3LIkJjpPM&#10;SSPWjZbJHVPbJyTfHqs/SPjkpGGLgYz6Lh77cNtiac4g224McrTs2MfExtzKQrAPzwQPpXPsbWOb&#10;c6kLK3SNhnp/YrqL/wCIpGtz1r0wU8v7VElfJg7+Hyef6Z5K4XlXEW13w+fC1DtWZLjHUOaOhK0r&#10;bOpgXrsn7FmoJt3tV5U88+8tuUUeI4okY5QQBnsM4xXSy33wT++X19TUN9nfgvC0Rw2tUZpZXIdZ&#10;S9IdGPM4ocyse2TtVmO6WitDJUo/WrzKeR43WwVairIYmNYckBA635BOC8v23NLx0uuHKnlH6mpx&#10;7SJlSB4aylv2OamYWj2WEgqUpRx1Jp4pXkqZ9fA1vquUPtK3ArvNrtiFFfI2XFpJ23P+1M/s/W7x&#10;NXPvAEoaYJB9CTSn2imAxxYkobPMGo7acemRn+tXH9nXhii36TN2mJKZVxPiJSduVsfd/Hr9RXjd&#10;NQy1/wARO2jDXkn2CxcMok1F07+AUSuoVykhR5vnvQdr2yvXjS1xipK1qW0SEg9T2FXKvSMYjqr5&#10;c1Iq0bHPcn25q9eq9NdUwuhONwIWtOoQOYWHr6L52zhC05PSuasNBSghKSPMfpRtEvkafYXrbGay&#10;FNqKTzYOff8AEUafbG+z7G/wovVVlbU3cLYv4hxtByHG9ufb2G/0Nc62ybLXZm5FucPjOJ5QB1BP&#10;86xFP8IMioJonG8w6+np+azDJY6KTw35bILX7FTVxiGT8HbIS0zriPI4hoeRoeqjQbrS1P29iW0p&#10;0vOJIQpxJwCcfoP5VbGl7EnTGkn5rygqZNPIVHqB3NAms4SX7U4MgEEHc71maKhnmMngOu1ou4jq&#10;BwPms5WCOBjww2Cop2IUTlEkqJTuSa9Vh6Z4cytYKeWwEtttDCnFq5Rk9BmvVVk1OCM7HvAIQyKF&#10;zmAhBbSJdptLzER1xh9jCkhKvKpPy70WWjRuqNS2xF1tVsVJU2P3iwnCT670C2KbIv13ZiqWSuT5&#10;CeyR3/Ku275xl0pwd4PxrPbUMuXdbAZbZSNyojqr27mtmwuG+5w3j9AjoNz7Lkqz6QiuaxcevSVs&#10;eTfkyOVXfp9Kl4Wk7VqDUXwb7pk2+OrmUtXf26ViVdUTI4kuSg7OfWVLz1JJz07CmzmrG7bGdQyh&#10;CGx99Y6mp4q8mIw35FypRUPawsHBRbJTZ7LcC3ZGSxHbHmaI8ivpQtrfSLdyj/4h0+z4cxs5fjo6&#10;K7n6+/emrV2fuVrcehY8dQPKCK10u9qK1/vJLwbZdOFoKe1DaOofI13ic3UG7cDdB2oNGjV7TM24&#10;K+FZCcOcxxnan2nLRFtmnJEa3NpejpBSFDufpRXqi2uag5oJUGm3MKPKcA02joh2FtFptyEhCEgO&#10;43GfSjU07pIgHlP3ExhpTbT1glv6VU0G1FxLnOhKev3s4/Gi4WgW8sv3NHLHSgFKT60Q6VtTdstr&#10;Uh2S34sg8qUZBx3/ACqSVoedq9cRPOXA24ATg4x8hVOYR23Dk9ExzNxBUTbb03eGEtMPbIHIN9x7&#10;VBtQoNouK3nXUpdQTlRVmjbVXC5/R1yQ/EfacacRkoTsQrFV03otPEKZKaMssuoOcFWM7UEopnMq&#10;JY2fWvyoiPPZwVk6UlW+5w5UkSmkJAPmSoAim+jdXWjSc59ZtbN8cdUR4gUnKfmo5xQbovhmiy3F&#10;21xS47OdOFnmynHyNEuruE7/AA7sRktqDLjh3UR1J3wPepKKRtPNNK53lcebdVI1oGWhTMmXp++3&#10;l1SLZGjPuDKw3uEfMgDJqKu1iFvuPxbksOwQM/DoGB+AoZ02mShBMZOXindRGcn8d6doud2tdyaR&#10;doDiW3lDAfQUpUPUE9aHz6lUyzFsNgy9vv5UgaTlSLGlourC5Ns0dhh8bDxMfjgUW8FdD6hsGvRP&#10;vUtmVBUyW/AbbCAk5GD/AC605suo7HZbi38O0FyVI2ZaxjPvRbp+Ul29mdLJjNLHlQgYAPvnqaMu&#10;raXT3MErgZHWx6qdpDRhVfxx0lL/AMWz7syl5VtHPhpskb7Y2qlmrS5IhqlSY6igKIT5ScAV2I81&#10;Nv2oDblMHwpAPKXE4BHbr7VzFxduWs9M6qn2CHYkqaQ5yIkchKSD3pz2mZ3lxflMcAeFCrvtjsth&#10;f+IKm5yx5EBJ5j/SozTGpHHGHG0Nrc5zgrSkbDvuaPLHw5btlgTc9WhlzxRzFPLjGfY0E6r1SxY5&#10;/wAHaY7UaKvdDyk5J9gKkbTNZngqEtDTuuptuBe4lsel20BBUP4lbgelQdtfvqn0xrhJcaZWclCj&#10;5SP50xGs5MNvmfmvKZO+x2/AUvb79L1g/wDAtR3nOYeR5CMY+tSOp4ns2ZTQS/DcK09Mawv1pnRk&#10;QIDsiIggLeabOAK650PfYNxtjDzb7ZlKSCtpxWFZxXNfB++S9C2xyLdGEkpJyVpyrHr7irzgrsGt&#10;bY3LtziGpgHMFsnBz796GwM8G7mZPY8/IrQUkYaLtdc9lbEORyqPM3yZ9B0qfivqebAT5gemKA9E&#10;ahRM/wDK5hzMbGMnbm996tjTNk8P96se4B7VsdPaKho8Pjr6Iz4jQzctIlledSOfbO9PF6dCE5Uo&#10;0SsMJxgbYrR+OsryMYrSCjY1vF1RNS4uQq3pbx1ZUTilVaTSCCklJ9jipOQm4MvfuGm1NnrlWKVU&#10;qapvAZTz4/1VG2CEG20/YnmSQ/1BRUeyIhSEuBRK+mSajdX6dTegtJWRzteHsenXf86knYN3dmIV&#10;ytpZHXzd/wAKdu2eW+tCsgco9abtBBYGGyk3bSCXBCFs4dNMwUteKry+XOetZZ4bR2ZiXlKKwOxN&#10;FC7BcvA5G5SWyc7kZpFnTl7JHiXJr35WTv8A/WpnhNa63hEpnjX/AK0+skD4R/kQcIAxiibGPlQ9&#10;CssuK7zqmc57jkxUu264FhB5VD1otAbNsW2VGXzOuDdOgaaT7g1AQFOkJBON6eAnG9DWskJdhJB/&#10;1inVEjooy9vITYWCSRrXcFOXdTwm+rgqH1Fqa0yLW746uYp3Ryjzc3bFD7sZrlA/nUNc7Mqcr928&#10;GwOiFDahMNa9z7SEAInVUIZEfAaXOQpebi7cXSpZ5UD7qB0FQrrHOc1PXCzyIOVOJ5k/60bioaU+&#10;hpJyQKPRNbILtNwvPKlskTtsrSD6piuMhvdWKirlcmoaD5gMehpO8XwIUlplK3XnFcjbbaSpa1Ho&#10;EgdSan9M8LHJnLP1FgqOFIt6VZSn/wDKEdf+kbeuc4HTTx0zbnlMo6GfUZNkIx1PQIes+mp+r2DL&#10;8UQrYDjxCD4jo9UDpj/mP0Bwahb9Ml6OSsWl5cZv+JOeYLPqoHqferzeiiJHKEpCUKG2Om2dsfWq&#10;b4hQwfEIGKKacBUwh0rR5uizvxG12l1BZSyEFlsg2N7Z4QBL1dE1S4EXJLUG4hX+cE4ZdHTB38p/&#10;L5d6+1lo82p8rCR4bhyhQ3H41K3WF+/VhI61taZyAXbTPUDCf2Bc6Mr7K+XY/j2oJq3w8za6ekwR&#10;/T+i0Hwt/iDKZGUOrZBNg/qO27ofdBcNCmxyHBOdxRJZnGAQhaPN2VTadYH7fJU280UuNrwT9ev1&#10;qRgtJRnnAz3V/OvOmPLTbqvofY1wv0Uy1ai4kKjuZOOmfyqVZtJlshqQnnSRjpg/jUVHbUlvnaUV&#10;AjyrSetNl63fsR5Hm1PBOxwKJRyBpBcFVlg3tsCor4uRw2mNW59ZNncIahyHMYZWchLJwBjsEk9t&#10;uoyotuFjtGtI7rU1ll9hYIKDvtt37HOTke3eouSu2cRrPLhSAl1iQnlcZdG4qi3dS6x+zVOXHuTb&#10;uptGFWGZBP7+OCdklXcdhnueo2FXw3zboTcdkPdI3wtlU23qlNb8LrtoCW5cAXJ1gkcqWJS93G91&#10;YDnYZBGD39BtTS3S0KtzvMoBIGcmju2fbQ4ZzbQ/b7n8SuFJR4Tkd6GpXKFbEKx19ik5/WqIveqW&#10;Itjv1wsIdnWkOrEIDd7kChyBxI3SSkg56bK9K19DC6ZhfG02HK8c+IaVtPIBE4Hdxbj+yVNzDcla&#10;Snzc22+1ScG9FhxKlJJTneqb0fD1FqG9H4KM/d7y6cqbb2ajJPTmJ8o+p/E5rsvT3Cq+z7TCQu1W&#10;uGpbKS9mSXBz43AwjpnvmoJqTwyPOL9uoUjYpy0WjLhxfomOl5jciI0+2oFBOM56HFOblePBzjr2&#10;ortfAa/2uM4GXreUlXOiO04rrjB3UnA6080PwYN9v7lr1B4sK5FouMxnHEtIWAhSlLDm6XOXAHIk&#10;pJJ6gAkb3SNSgoqPbK4BxPC8k1v4X1Gu1MuihJaAM9EJ8PNIyeIOpmmcckJgh195WyR6D553x7V2&#10;RpZdg0RbPh4kD9oSijHxDuwSfYUS6O4DWfSuj3WbXCSjCSpClOhxxWQMKUR3OQcbgDGCaA7y0bcp&#10;bahyrGxzWU1OtdX1G92GjAC9k+HdHj0Oh8Nti85cfXt8lG3acS846QBzEqwO1V9qO+rcUW28rcUc&#10;BKRkn5VKanvnK0sJI2G2DVjcCuELiXmtVX5k+OrzwYjo+4MbOqHr/pHbr1xgMGOmfsbwjTngC5QV&#10;afsgy9eTIknXE5cS1RnmZTNqgrBW+sYVh9RTgJB25BnuSRtXWEeO3HZbaaSltpA5UIQMBI7AD0rK&#10;EYxSqBijjGiNgY3hCtjQ8ydStVJyKRXGCuopzy5rIFPupLlNUxUjGwxSyWRj+lKY3FbgYpEi1SjF&#10;bVrvmsprkl1qo7natc7Vs4dzWmdq5KvZxTGfgk9/IaduuJbSVE7AUNuaogyrgqIh5KnkpOUg7ihu&#10;pi9BOTxtP4KSFwErR1ulX4althxP3idt8Uk0ZaM/veUUs+9KRGHgteIM+lM3FXJSD+4Az7V81RTQ&#10;R+Z1K557gH/heiUrQY+nzW9udkTruWVPHCE81P7olyG9yh4gFOTgkVFaXbkIvjpfThRQf1qf1BAV&#10;MWoJ2Jbxmu+EaVmoVE8szCPMcEnA6BdU2ZLsxayjGgFpDhc8TIxuc1N3LV3g2hTXh5cUgpyOnShu&#10;2Wx62I5HVlXpmkbwg+DzHcb/AMq1eh2otWqYIPI0nhDp2B8jNwvhBem77/h7VfxBb8RBylSfw/pV&#10;uPcTIbQGY68VRE9Xh3kYOMnFHCmBIiNrI6pH6V63XSPZBE+M2uhGkQxS1M8UwwDcfNG7nFq3tjJj&#10;u49hTJ7jPakblh3Hsmgpy1c7eyd6jn7WhtPKWiTj0oJ9JqL23Bag0NGBcA/ajSbxwsbjakLjPYIx&#10;93pVaXe1WzUFycvUcKRykqSjGB1B6fSsyrAFgkMqz28tJ22JIipdQvLbHLgJPeuMkr3tLzwQq9TT&#10;wMgd4Y5HdU/9pAyrfb7PqK2ktS7ZLaktqI25kq7+x/nVm6J+3Fp+ZZmEz478CclH71snmSD3wdsj&#10;0oK47r+N4eyo6FIJCST8hv8AyrjsNpkxlJ5/Me/pWi1VxEzXtNiWhYjQm7YpGPFwHK4PtGcaGuLW&#10;t0Px1FuDDa8JnJ3USclXzOw+lUjCt6rrelZUFhKgnY0mu3eIyW+Yhzc9d6X09a3rZIbVkkFW5zvW&#10;ap47yEvWjrJLRWbwu/tP/a1j6f0hbozkGQ5IaZQhRQBg4AFDU77a7784AQHUtg7oJ3NVpY7K5crS&#10;wtmOp0cmMpTmkndESgsqXbXEZ3zyVeLntNtyvRxMcwOaOVfcb7blttsJK3rVKz7YrZj7edrk55LT&#10;NUB6AAVQT2lXXYxQqCsdB9yo+Lpl+O6UC3ukKPUopC+QjD130eO9y1WlqrVx4iakmagDRZakBOEE&#10;7hKRjf8ACiGJ9uy2WCGza02aY4YaQwVt8oSrl2JG/tVfyTKgWAMxYLqZC0hBOBhI9aC4nDifOdI+&#10;CCQe6vnWd0nT5KaaWZxsXE/PN7oHR0ToZJHyjk4V3yP/AIiFrYc5P2NPIP8AErAx+dM5v/xFrfHR&#10;zItEtwe5AqlbpwUuch4JahoJPsT+WKNNI8DdPabMe43fFxmpAWlhwANNqx6fxfX8Ks6trUOjxeJU&#10;SZ6AclXpPDjF3BY4gfb6Gs9PSrVHsb7DkpstBx0ggg7HagDg/Buqm3jJjustFQDSXUEEk+me29Xd&#10;cLZAu8lp42eK8WDzMqeZT5D7bVi4XeUyQFrZznYcpOK8lrvjuSrhdDTxlrnCxN+npjqhNU6Kdm1w&#10;sAkuJ9xi6esENhCUcoaAUsnGSPQfOue42pJmtNQR7Xb087ji8KUv7oT3J+QqY4qaguWonFRIkphv&#10;w1EOOqSVbdwkZxmteDOi7lDvTd45THYbyMvp8zoI35Rtj51vtPnOkaJJUyjY+UYDugAsLd+/zWcN&#10;NHVSOc84bwFawtUa1wGLfDTzIZ3cUMDmWepNepa6uofPPEPm5j4iFHAJ9c4r1eFTU7vEJEjXXzf3&#10;Sxg7QAwj7FzRwQj2W2XVuXqSa214Sc4J2PzpjxIvcPVuorhOsrhatzXkbU8P8wDqoZ6A9vb8k7Dp&#10;i26PtqrldpIlLfGUpcV0Hpik9Ku2XXN7fjuJSxEQnPIk45h7171HFtJa7N1aAOcIJb1qiCl11S+Z&#10;xOyRmlLLqZvUCJLT7yWubcJJrfivw0jQrgy/a3EtQlnlUhPUH1x+FCNujWu0OIQwFzZgVhQ7fnt+&#10;VStoIQNw5T2QOGSrR0bfno0JwxHkLeaVyhKvunf1o5/xZKuUM/FwAVIG5ZIwD67DNVFaNfQrTfWI&#10;E5oWmO5jmeA3H4CuhrbN4XwrGiRF1Ys3VxIKm31qUhZ/9wx+BoZLA6HAuAVxja0EXQpddDXdGm13&#10;NuQ8TylYTncD2quLPqmDbZTbLvxC1c/79RyTnO/SifjDrfUNrTFEKYtFtXhKQxkBYPqfSm/D/TC9&#10;QXaN4kLLR/euvuAYp79rGi/H6KNlnYXR0TS+mXNL2m7QQ6X3AM8xOdxnoaBXtZzIGqbgm131q3uN&#10;JCkR3gClew233P40LX3jhZtKaoNtcmITGSPCCEqyEq6dO1V7d9Pt6k12m6ftEptxb5itCvXff8qE&#10;xmWcufM3ZHyPVI4/crbHEy6auvsKFLCW3jnncb2SrFLWVtWmLxPffQtLecpUOh2oR0YuHO1fFhWw&#10;uzC2k8qkpPX29fnXSnDrRDUu6C33xwNpdRzoQ/365GPqKdBS7HF0YyfvUQZY2Kj+CukUcSoj12tU&#10;9bNzad5uT1x0BHyoj+0bP/8AwBbhy2kszWXm+Yr7EKwf51bnBHQtv01+3lWlLZKHublR06dKmde8&#10;K9McRvhmb6S2JawBhfKSoYIHz2oq3TXvozssCfs5/FWQwkWXKWnOEmqrxw8kX3Tk2O7Kigr+FCAV&#10;LA3wk/6sdAdj7US8NeKVq4paSm6E1zBbhXMNlLE0J8MkjO4/0rFXloLhb/4VaxcszLjgtMls+ArP&#10;lz3Sf1qm+JHAy5TOK1zMFthiM9+8Q8VYOSNzj5/oaoGjfTQB8LbHIcD3/f8AZLseB5fmEJ8NuF0f&#10;SEi4ure/aDrC1JEhZzzAE4P1FBur+K1wavoZjRcsIVlHLjGRVm6+09duF2nGmplxjKjSCGnHEK5V&#10;An671Tkm0RnI5lNyfFaBwVpOcUEpNFiMxqKu5lP2D2UbnGIgFuF0xf8AiGzqDh1YL5Z0ojXeOpHi&#10;IIGfRQ/WgpzWMa5amcmXANu5CVKykbHFAdm1Izb9HrhNyFOvc/lyM96Zi2DULLiXJRtzifMpRO5/&#10;StRKQHb7dPtKlB3DBTjjDPga9uDENh8w2U9G07c6u2aru5cHbjc3mGlJAQjcO+3pUjd9W2u0PIjt&#10;yGpMls450jmJ99qLNN62/wAQ21bceQ2ZrY8ratifSkgkklBY6zSVGWBRMPhhBsEFCZMRMrbcnJ/M&#10;ik3Yl3YlITZYMWI2notRyfw2p1C4ys2m6qtWobe4yc7KySlQ9RijJMKy6vR4tonuMOcuUgLzv8jV&#10;ogmwa/5DH4pg/wBpULAk3JhRNyKXnVjujAz86O9GPyLTIblQfCPiHC21frVXS4t8bunwslDzzSDs&#10;422d/wCVWpoHh65LS5mY+w4oc6ULyCNuuDQ2T/qHlsZ8w+RVqDfuxyuitJ6bmvOR7m/DZKikK5kb&#10;kCrjsk5t9oI5S2tIwUmqU4eXa8WeOIzzvxDLfl5cfpVhQtS/FOcyGFB0dcCtjpxZAABgnkH9Ue2P&#10;eLOCOXVKGeRRBxVe6j1reLNd1R0BtxogKTzJOe9FEbUTfKA5lCvRW1AevZiHLgy8hQIwUn+X9+9E&#10;62Q+HujcR7IlpkTXTbJWghOXOJ92aT/8qyo/Mio+Rxmu7HS3Mq+az/So0PIeSM4+lIPRm3Ogz8qG&#10;CWc8SFaY0dG0+aIJ27x5vbZwLQx8/EP9KTHHy/K2/ZcdP/vJ/lUM7BTn7uRSSbcXV8raMqPYCpWu&#10;nJzIUx1LRAYiH3qf/wDHHUTv3YUVPzCj/OlovEnW15UUQ4zBJ25ktHA+ucU/0xoTmcS7KbJHUJUn&#10;arLttviwWwhDSRgdAnAq8yGV+XPI+aDzy0kOGRAlVo6eIbjaXH7i0wlR+42hOQPqKsnR9ulQ4ZXL&#10;lOS3lblbmKTu05tbqIiB5l+3SiCC14EZKfarcFO1kl7k29UKq6gviA2Bt+wTlNNJMREg+cAinClc&#10;oI74oPn6gu0eQtLcAuthRAUlXUZ61ZqKhkIG8Eg+l0MhidKfIchSz2mIjyiS0jfrtSSdIwwSQ2mo&#10;OTqm9stgotK1npjnA/nTFrWeoXH+RdkcbR/qK0mhLqqjJvsP2FE2wVVsPH2oqGj4PNnwk5qv+InB&#10;h26NiTp9TLMtagFsvqKWjkgc2cHGOpHfG2/WUueuL9BUnw7O4+k9ShQ2pgviNqJeyLA/9VDFSR19&#10;LGfICPkVDPpk1W3bKQR7p3w/4HWvR7Rkynf2peHU4dmOpwE+qW0/wp/M9zsADQ6Tt5GPBR+FVw5x&#10;O1G3sqwPhXzzTWRxX1OyCU6ecV6ebFca6kebuaSfYqSLTaiBm2IgAeq31s01E1BIjMIDbbKEjCe+&#10;QD/M/hVQa0ZDiV5GasaXNeuEuVJkJ5H1nK05yEk9hVf6rIUwr1JNegUrQxrQOy8G1qXx3yPObkqk&#10;7rF5ZR9M5+lDqofjynl48o3zRpe2CHlnr2qHfi/DW95Z2URgEiiRC87t5jZRmm70bu6qA+UqcaPh&#10;surP3hj7iv5fh6Yl27Kl5D/hkIWzkuNK6pPcfLuD/Sq7syybhJSCQCvI9jRbd7hITPiLS+puc4nw&#10;i51SsAdFD6YzWB1vQHPk+kUg55H5he8fBPx5FDAKDVX4GGuP4H8j8kjcdSDS8gNLQXG1YICTscHt&#10;SMx9nUILyNiRuhexoMuTn7SmKjy1JYdWr904FZaUr/SD/CfY/j6s9Naqcsl+NqvKw0wtXIzMWOQM&#10;uA7Bw9knpnscZ2yRiQHQHaQvdxOyqaHMODwQoyVxLf4ZatTbdSx/h7VKV/wt3QNkf8jnpj1/LrVq&#10;yL1BvFsIl/DzYLyOU82HG3EqH4EEH8Kh9caTt+s7LKtF2joWkjAUR5kn1FcsSrrrL7O12kW1bKr5&#10;pl5SnGkKzhCRueU78hHcHbr0yaI08e874DY9u/8AdUaiQx+SoF2/gpnjv9nYWK3S9Q6NSp61JV48&#10;23Z5lR+UHDiD1UgZVkfw5zuB5aw0DqGdDttzhQuZSleHP5EoKistBYI26DkdcUSf9A9a7C0Jrlm7&#10;WODMjsOpZlpBLb45VJyOih7Z9/zxVT6+4RW7Q2tI2qNOFSbTMLjbsdnZMR9TaiE7DmShRBIIzjBS&#10;cAitNQ6l4d7Gzh+SyVdpO4ZF2H80QfZ24iWt9Mu2raZjc2XjyNhJ5iQFEnvnbrXT+l9URUzmbcy4&#10;2++vHI20eZQTnGT6D39q+bFpuOobtrlFtsjYevTyzD5mGypSgV4K1Y22GDnboK+iHCDQLOhLGy2t&#10;KnLg6gGS+8vnWtXqSNu3r8zTdTndNUiZgAJ5sr2kwiGkMLySG35+4fJXbY2P2hIDWUNKIyOboTV2&#10;2PhPbp9qaTMYSt7AUl4bLaWNwpJ7EHcVzQm8OsyQGshSSMGuqeG2uY13sjKvFBeQkJcTncGonPBA&#10;DyogCLmLlTtov5iW12PIaX8dEcLL6RypBXjm8TOwCVAhWTgebHXaqQ46tMsvw7hHQppuYlXkUMEE&#10;d/kRg1O8Zde2TTXELTcae22ReYjyFE85UVNONltASkj73iOD/mwE9M4p7X+uY1ygrSw404hua4GI&#10;zKUpSynlSCnygI3UnnHKVbLGVE5q1GTVSNhiy4myE108OnQPqah21oaXZ9P3hB1tK5WpIaihtwof&#10;QpKHccqiDkA52I6bd67XjlEmO0+2eZt1AWk+oIzXDERalKCySFdebO+fWun9Pa4l/wCFbAqPDcfQ&#10;tAZUW+iAnYE/QD8a2+p6dDpVLG64HQk4uT+7BeIfCPxVN8QanVtl4sCxvYA/3uVZgRXikGkoT65E&#10;ZC1NqBI6UqVE/wABrO+Iz/UF6/tPZZG1ZyRWhJB/y1fhXucj+A0niM7pNp7JTOetZpAPkZ8is174&#10;g/6FUviM/wBQSbXdkr02r2cUiX/+VX4VqZGP4FZ+Vd4jO4XBh7JVZOK05s0xuU9TEZa0NrUoDpig&#10;vR+tZ16uMpmVAejIbcKElY+8B3rvFhvYvAPa4THbm2wc+iOpTXjtFA7jBoQb0JEt91XcEp/fuAlR&#10;9aLRNQBnlV+ApB+Ql5QKUkAAkk1R1GSJ1FMxzhbafwUsTSZWm3BRLpaEwu2NqWlKlb9fmamDAin+&#10;BH4UGWl95uMQ2op36ZpVUqatwgOLA9c1idIrYGadHdowLdFo/Ae9xIfZPJcGM1qBgowOZJ5sfSiT&#10;4Vg4yhPShO3RFuSFuurKlkbEmn0svpXkOnYetD9FqWCaon8KwkdccdBb7+UsrC5wZu4Cxq2MyiIl&#10;SAAvmGMUpZbbEetTZUlKipGTnffvUHd1uLaHOpSgPU1DT7vKgWo+CtxJG3lqtBVx/wAflIj5aB05&#10;7qQxHa1m7KrnXceNbdblA2jJeSTj/TkZ/nVxQNSacFvZPxUVOEgY5htXP2qJS5b/AIy1FS1Hcq6k&#10;1QvEa8XWJdPDhvSUpUn/ANMnA/vFekkXomyWvY2QCN+zU3QONtwvf2XfCtW6cC8CVHOPQg0jK1fp&#10;1OCX2T8gK+aMbVesbPKL7Lkt4H+B0kp/2p7N4u63aQAmC9nHptQxkzOHtstE6Gwu1919GF6202lI&#10;HjNn5AUIa9v9pu8FLcFaVr5uqRjAr58yONWvWyQLe9k9PKaP+BfEjU+odRyWL3HejtISFo5k4B6/&#10;0qOpkjMRDRlNYxwcLlWxq/QMS8wpRDyy8sHyKUcdx0rijWcB/RmqHrY4cNJOUuf6k9q7zekLlxJy&#10;0JUlxGeU467VwpxQtt2vGo7g9LjuFLTikpWB/Dnar9cxppIZmLPaXKRWTwO91AftdqQ9+4USsUWW&#10;Fzx2ilfXsTQNaAxEeDakbq2yfWjeI+i2FK1gKQo7Y/GhEbvOCEbmZaItK62+zBqeE1aHoc4YdaWQ&#10;Feo61ekjUNicTjt6YrgFGq51qta5FlcKHsbtg4ycUNjjHxFDxC4T/L12oq90TLXF7qrSyvdHYHhf&#10;Q2RcbI9nABz600+JsiVdEk1wZA4pcQpbhDcV1IHdX/emFy4s8S4coo+FUR1ChnBHrUZkhH9KueLI&#10;MXX0BkP2l1GyEmmaLlbIysJ5BXAqeNWv1JKVI5Ce5yKTPFbXsjfxRzdelQmppm9FWdWhhs5y70n3&#10;NqWyoNyW45z5SlOdvnUC7CjJdStMpLx6qK+v0rixfEviBtyO4HyraPxJ18T53ObPQ+lZqu0nR9Sl&#10;E1SwucLdT0VV1ZC83JXYsSIsPPvPTC6n+FAIxj6VXWsblKbt1zkow2sjlaHUgHvVcxOJOp5Gi4Ft&#10;i8qr1JlKEhxOSW2c+46npRmppCrKE3Oa1FCUguLcWASO4AJ3rLy6Hpjqp+obC0NOGgYNuth3KRwZ&#10;OwuJwEM8PtDSJ6FT53kY5stodz+875+VWI9e2WZAgNcge5fNy/wj/eqn1lx/YgMLj21rytjkQ6rY&#10;ADuE/wBaguGHEZiU3fL9dXw3AiBKVLWrK1LPt3zQzV6Su1CKSsrQQALMZ78Y6fih4gADnjCuqZID&#10;SUgLSgk5yo16qIuXHmFdpK1rirZjg/u0OHc+5r1VKP4NdJA188ha48jbeylFFK4XvZc16guV91Bc&#10;wn4xUiIlPKykE4x/WjjgzGOmxcXpaz46WyoYOcdaYadtFrCZZgOKd8NvKOY7Zqq5GrbhAvUlTLjy&#10;VOEtrSenptXrTI3SgtHRSAeisiPq1zUtycdEpxaUulYj4wnGf6VbcXQFp1DGjSltFmWseUteU1Re&#10;mIUtmWzcFNhLQABCdtv519CNL3vT1m4L2+7IsrciYtKEBRwCCT3P8hQuZwjJ2cBRSXLgbrnK/wDC&#10;/TirdHZuEz4m4qJCG2hle3sOg9zQ3b+DcubLebtzi3GGU8/gupJIA7/2K7h0DpbQ+ktPzNWaiZZE&#10;qWjny6B5RjOAOw70RcMLHbRYb3rZuCgRpoKoyXE/+mPun6/exQ+R8jja/S9u3qkw4Kp+GPDO1cWO&#10;EDEcQA9eYaiwvn7KBwf60L8VdM3bg4xbIb0RTDcs8hW0CQAMA/LqKKPsbcS5upeJ2rrZFYDNqclr&#10;lMrTslSScbfPGfrRv9pq53WfxF0+zKhsyrG1lDmBlZJUM437AA/jUFU0tpBKR5uP2fZRGPJ6KkdT&#10;/Yws7+lTrF4rlNPt+MpKN+XO5PvVV6e4ftz5FxtsVxcZxlBU0lX8Vd63y+Cz8L5KbXbVvWttgnlx&#10;lIGNwB8qovhToy36tuYvLC0tyl5UGwe2f6EVUa588IuTcAfaoTkAWVZfZKuSNJcZQxqKG21HShaA&#10;+UfxZGMk+1dJcRJcXU2v2ZUB3wYccqS2tBwFE4qnb/pyNatYvTHEeEtbgYSkdCa6Pt0fR8Dhq9Ov&#10;TKUiM0VKcUN0kd6SWd88TWtsM3v7KYAv6KQ4DX1Ng1debVIkgfENB9POrY74P8qguLXF+1PR4jr1&#10;wRDXa7mHQQ5y8xbJx8xkdKq7gnrp7U/EWRqBcZ12ww0lnxEoJSU5JGT0zjG1EmqeKHDPUfFtVnue&#10;nwqwONpS5cfDHK2+TvkdQOnmB7n0zUb6x8kP0YOAHrj2VvYAAF2MZsLVOi7feGnQ24ppDzbn0Brl&#10;T7bs6SNIwL9Yr69bZUd3wpBiucvOCcAHHpvXR9lsTNn4dmJa5BnQGmT8KSvmJRg8o5u/pmuMtSyE&#10;vSNZ6f1xDetDM9tRtspeS0vyndB6cyVb4/lR+pm8dojc0AuaCfcfcueDa3dc0Kvv7elMIvN1kTnC&#10;dg64pQz8iaJ16phaTjohPRFojOb86scqvlVTMtvxZDTjkZS8LAVgHb1Iq+YtnjydOw5M2MJ8RXKM&#10;r35e1Z40kj3AgmyqBhdzm6mdFzdOXJoOLdS0CcoGehoh1FKscyE4xKtSn0pTs8gJOaC56bDZ3m4T&#10;1tVGSpPMy62kb++3vtU1pm5PwvFZlMpkRXshpZzt86IGB5di9rfv71PHC5ouQluEdv0PqPUL2m5k&#10;T9mXGQD4PxIwHf8ApO6T8utI8QuDJ4eahaatrbnx3N4qeTPhvIz2+XpRFB4IXTU9uRNYZSXGF+K0&#10;82rDjfcYP+9dB2C0jVOgExrktLl9t6ctSHB5ipI2z8+hqZlGJRdws7n3Vh9M8jhcrcUNERtZaRt0&#10;9tBg3WKocxUOVSuxBOOm4P0ptwht3w9ybgz14WNkrTjeryk2qZqlCgqI20G1YcSARnfrTn/9XaPd&#10;Wfj7I8YFzaHMUk5ST708eeVvhtu4KGOEMFzyOiszSNgtkS34kQkzRy55/D5yKeWzREm73tC4rSIs&#10;dsHlTj1O36CmPBPUrFljO2/UIMaYlRSHHR5cjbANXDanoqHULacSUE4Ck7g7UdgghqLP+0K+ZAQA&#10;0WCrK+N3DRsgqVB8VHdY3TQg/wAcmdKXFb0yIA1/EkHBBrpq9NW522u/F+HyFO/NjGK+fPFS+Wcc&#10;YrY2ZrLthElTC8K2Cgk8vtjO34V1QwUjw0O54RileJTZ4XRyftN6GuWkJs964Mw1MtrK2nVALSQD&#10;09T6VRtr+0CNTYUpzIUdhnqPaqf+1VpuwzZ1hdsSW1yFNr8dTR+8BycmfxVvQXo2FOtRbSEFSR67&#10;mo5JDJ5XHKJRlsEo2Bdq2DXLc1tIK052zvRnCuqJCB5hv71yGxqSbauRxAGAemasfSHEhyUlAUcH&#10;3NC/EdCbFbaJkVY27cFdA7ODsa2hK+GkpXgEDtQpZ9RKloTnep9uUpwDarUdTfhQSUe3BVnWfUzR&#10;ZSnlCfYGphzUbLTBWTsB61SM26OREghXL86XsqpepgppMgIbGxI3onHqDz5QLlBJtGj/AMxzrBWd&#10;pi8N6g1C4voEbJ36irJICRXOFku7uhdbRI0pfNHcQcr9PTP1FXPI1xbQwFCU3uM55qL0ktmEyYKy&#10;upxAzhsWWgKSuD6kO8yTsBg0jHkmSQPDGPWhVGro8uThTqQ37mp+PqK3NoH/ABDQP/VT2u3uvfCp&#10;mPY21sqVVF5h90CkjblHokCmn+Kbek//ADLf/wBKlE6pgnpIbP1FTfy1D/NHASxtAXjmSD9KTNlS&#10;MYQn8Kx/iqCB/wDMN/8A0q1/xZAH/rt/LNKREuDpl5diSvqn8qa3O0sQbZKkltJ8FpTm+OwJpydX&#10;28f/AGQ2T86Dtc6xTMt0iNFIU2UedeSNs9B69qkjjjc9rRm5VeqnlhgfI7AAKAm1lxh50nPMrOaC&#10;NUn9wMdd6NwPDtqd9zk0D6oHkQPatjGLGy8KrXXiVdXCMHHsep3qH1iz8PbSMcuQTsKLPh/EfPoK&#10;GOIag3HSgdAnJq2MmyyEgDY3OVTWNIXfOXrzLyMemaK5kUy9WxUlOWmmlLPpnlNDml2ua+M+6jR0&#10;zHJvj73dLShn6VM/CF0vnb81SjWE3ua04gOsuLJU0sZSrf0pvqdcGcEsTQ6lIwlt5vzLQPRX+obY&#10;3HQ432p5Kb8HULw/5zmorUjZUs/OhFVptNVtLpG579VrdI+JtT0h4jp5fJ/pOR/b5KXj6tesFtTb&#10;Jviy2Etj4Oe2kqwjshR6kDtjJGMewDOJT7OqrE98T4T6FAlBR5gnH8x9KL7FzC2coPTfcZ+dWXoC&#10;HYb5YCy5boj12iqIdSpoc6kZJChtv1P1+dYPUdHk0yIzsN2/ePdfQXw18aU3xHUN0+VuyQD0sbdu&#10;vyXIcD7QuppUVq02TSSJSow8NAYbdcStOcZwN98etdH2HS9x4vcMxZrnp2TpkTEo8ZTjySpshQUF&#10;hQ3JyAcEdsHHaxbnFtNliiRCgsMrQQFhCACPcjr6fjUTL4sxo0MKDzbWQOVAI5j7YFZ/6YOY2bSv&#10;UW0RaD4sm4duyn+HfBnSnDKD4Fjt6Y0haUh+UpXM68od1KO577dPTFHM6TBtULkLyPFX0HNuKpqJ&#10;qfUGqVgRGX4sQnd57yZHsOp/L50urRt5uMvx/FCGkbqdVtgVJDVObKHHKbUUrXwFjcI5k6paZCkx&#10;0gnus0W8J9fuWS9JS+VqEtaW0pz0JPp9aqdtpFtUI6FBbn+pR2Hqo0T8KJlpj6vVe71ORGsVjZcu&#10;EuY6fIhKE9c998dN9tt6OSAyhYyJ4gktdEn2tL0t7jZo2Kw60RFtDr0lLrnKE5WAAD94KHOlWU74&#10;6d813AUtTzqlqQedwkcieRIGwGE9tgP575oKVrO7cWeIOp9e3RlUGNd3kM2qAtICo8FocredzhS/&#10;vKHTJ22xgxtydhXrHw3oraNoqZfrn7l8sf4j/FD9TqHafTkeCzFx/UR+QRRCQooyAVAdTjYVeHC7&#10;UyrdYPg1oDqm3CtJPvgfyFVCNNXODaWLi9FcRDe2S5jb2z6Zo64fS225CElQ5XE9D0z/AGKk+MtJ&#10;j17RZaQvI4N28gg3WR/w7qn6T8RwvkbYP8pv1DuPyVup15KAwlsAemTXjryXndvHzJqBD7YJ3H1r&#10;RT7eCcgCvl7/AMEn/wDfS/b/AGX3L48f/wBMIhOvZX+gHHua1Vr+Vv5AR65NDfxCdyCMVqqShKT0&#10;znvS/wDgj/8AzpftH6Jnjx/6AiJXEGQnfwxj1yaQd4lOtEBaBn1yaG35TYb6ioi7qS42hQ7j86Y7&#10;4HP9NdL9o/RcJ4+sYR8OJDuQPDBz6E1k8RH848LP1NAUWQlTTa9ug/GnvjhW4IxTm/BDv/30n2j9&#10;Enjx/wCgIvc1464kjwhjvuabNa0THUSlhKSepBoXU/tkYOe9NnHDnqKid8Bhzg81klx6j9E8VEdr&#10;bEbf4/Ks/uR9TXv8e5G7W3/VQUlWE5239KwXeVOO1cfgMuGa2T7v0SfSI/8AQEcNcR1Rx5Wxg+9K&#10;f+JzoIPh9e+ar8ujGPTek1z0EcmN+1Pb8DSMbZtdJ936Jn0iP/QrHRxRfbVkNjPrW54oSFnBRk1W&#10;yZiSjGwNKplpIHQmpG/BUww2vf8Ad+iTx4v9CsuJrB+7nkLRA9a2u9z+GhltTYXnbJqJ0etDsNRA&#10;HNnc1tql/wAOLzZwBQnSaGXTNedTSTGTjJtdR1JG1j2Cyr7VShzBQHLlXQVERrBDnqLrzKVnlH3h&#10;2qR1E+HWuYHcH+dN7VI/dAKOwG1e6Qi9M9nYrKznbqMT+4KyrSlsG4jIx8q1GkbYo/8AyyMemKfI&#10;kJQFBRwPWlEPpSnKXBjtVHy3sjhlsbKId0Ra1dYyMfKswNLQLdIDrLCW1DYHGKmhKQUjCkn2BpJy&#10;Q14XMpYA6ZpsgYYyelk9r7Zut1jBW2QChaPSq4vGi4VyZlD4dKnFE7kVY5IcSw4kZQoEA1FNtNx3&#10;3ubAJOauU9pdNbfobLPj+XqziP6guBOKGm3dJX+UxyFCFKKmyPQmhux3mQ4OR1zmx0Cq6g+0/ohu&#10;521u4x0jnaVzHA6p7j+/SuTnopgzuRR5e+xrMlnhSFi1LyJWXVoaNmETEJdUOQqA5T3rqew6Wt0+&#10;0x3fhUnKc5Ari6yfEuSGfByVJUDgGu1tGXMJ0jGKnEpeCMcvQ5oqJgGLPsf4T3ZTlvSkFg5TGRzA&#10;5yBvTS6WC2HCHIzfiHYHl6Uyuur3oAK1LAwe360H3jiUyXm33HUgJOFHOwNCazUBEy4blVqiscwD&#10;oU91Jw+iKjreS0nygnAGKquS3a25ao6HuV0HdOQSKumFqpu9wQGlpWhScdtx61WfEG3Wa2IcllpB&#10;dVuSkgb0rjHM1rtvKfZtUN5ChZTtpgMgLloLqv8Am3/CnMOxC5pSYTiXSr/Sc1X7GhUcQZZLDy20&#10;pOS5nBH1q2dF2KNw/hBLS1yVJ+868rIz86E19bRacNkwyeLZKhkjgAA6ohg6bc01puQ8EI+OUMAn&#10;qPcUMS58XUECXBntJbnFBCHiM526inV44kG4vGGzG+LkE8oS2evyoEv016Fc1xm+QTGyCpJP3Ce2&#10;1YSrmdUvE1NIRxji3r+q5jnxN3jAHRSNq4N2WXpRuVdg89PkLUEkOEJSO234VS0mzr07Nn2tSlpi&#10;JklwMq7kfdJ+hq5tG6kmqS5EuToSW18zAOcEemaG+JWjZE+6LubDgw798n7v+1H9Imqn1kwq3XbY&#10;Edh7K7DPHuG888KotQueVAbTsD/CPavVYcXTFm+AQiXOBkZyrw05/M16tH/FaRuN34qd+oRB1rqu&#10;+DXDm6XSALoZao1vSc8qh94fOivinwsiKgRZEVpCXHSCXEJ61cdu0JJ0/oRdkYIKSjAVjBFSkTQ0&#10;zV3DhvljgLtxLaiAcnfGf50Nrat8cwde2Vdlo5YzucLLne+6QfsnDtyd4gQGkc3MParg4B8aNNas&#10;4W27S7iCvUbEhKUtqzynz/e9Pu1YXEDhdIc4IM2ldoQ0qS1yF/O+4/MnNV1wl+zsjRU5dwc5mUJR&#10;svfOetcXtFO4u+t+qijo5JIi63BKsvjS/dbY9YoEhtt2BMdRHSyg91EDNWn9qHWKtEcDrFozTCkx&#10;rzfvCtkVCTgoCxhSvbCQrf1xQBw6scrWd/jqunizkwJIcbce3wlJyMfgKgeP0yTxD462dmGpSY9j&#10;CEtegcOCo/QY/Oh8NWyNjppDzYfmqngSscInixQ7wVRN+z5xHRbbgtDRfiIAXnIJOeh/vpVt8UL3&#10;drjpli6uKHKHPFSo9cYOP5VSnGaxXGTrex3SV4q22ZDQcUO6QNxXUlk0c1xe4evTGT4USM2W0NDb&#10;zDrmkMnjxFkeTc4/NRyAg7iEIfZj41t3TSeoNE6ocSZ6S4uMpYGVtKGQP/bnHyAqr+DN3a0txIft&#10;qphYjsvLbSlauqebb+VK6C0o/bNbsy3EfvIqltqKR1weU/pU6zwzhXLjjDuUr91BkhRUobDn7fpV&#10;IVG8Na026fp96c2Ius+2FdB0LZ+IWtYEaKoFEXMl5SRso5OBn570Vfai07HsPALUci3QPFej251f&#10;K2NzhB/2ol4TcPv2FqO6Otr/AHCmx4Q9R61ZcKyMarsUqDPZS815m1trGQoZ7j6UYo6TfTlpb5iT&#10;b5FP2bZA0jC+efCbi9N4NfZxh2iZYzOjXvmQxdCeXkU5/rGMk4zjB6Dt1pnw60Hc7jrFyd4aJ1uC&#10;At9DuylZ32/Cu7rlwv0lqPSos0mBHjRITgU0yhIQG1JyAQBsMVT16trlqu8OdGSAxHJZcLZOVo9a&#10;FVNIZwJH8flf8iiP0QysL28A/soi0DeJdonizw3HUaffaHhskZDS98geg9qnNcaYFwsr0C+Qmp8J&#10;Z5o762+YpPUZ22I9c16xeCz+9bbT4ZAUkEbUZr1hC+DTHlRPETgeU4IorS0ZfFtLrEcH+ystoJHi&#10;+SuU7jo6D+0Uw5tkDKujbqWyUuD5/wBmiS5cDGbjouQxHjKbStP8H6f966BRcId2RtFbabSdio71&#10;OQIcW4RjHC0hKh0FWodJnaTaUOCYaIwndZc0aX4QWTVcGBabtB5JDGP3igM5G2xo81H9miwWW0Ik&#10;QgVIQBzJUcke4NF9xska3XtEflKlpwtC0dR86fz58m7NGCgqSgABZPWiNI3beORnmVkjbbdgKnLF&#10;bLhoiYpu3vrdhL2Mc7gfKp+3RpUmSp5tPhpcPnA2qwYmnWIqAopDih3Ipnc4IjPJkMjCf40Doalf&#10;Sub5j9Xt2ULp2t8rBhNbLpiA286p7COYZBHc07ssM269uKZP7tYwU1m3t/HyGUt5CFLAzRW7ZGrV&#10;LB35lIzk1bp6NjJRIBlDHZO66H7tpOMGZjq4yHW3kkkEdM9aY6GsktqQ38O8pUQbLbUT5TRem7Nr&#10;gPNKAJAIxSegGA0h3lxkKO1X/o7N1wOU0WuCoLjVpC5am0LcYFpedE5xkhsJXyDmxjBNfPi6/Y14&#10;rXK4kSmAtpKsoUiQnGfx2r6toZSVcxA365rRxuM2SVBIqs+hD3772V5lTtxZfNazfZK13FQn4mGq&#10;QpIA53Hkk4/GrOtH2WZQtxKnJTM1CckYTyE+nTb867PkTIqRhASpXoKZNuhxalFtIHvTo6KJpJfl&#10;E4K8x5cy64huP2Y9cuuONxRGLJ+6t1zB6d8Csac+ylxAiSStU22AZzgKcJH/ANWu13Lm3HWoLLft&#10;2NaOX6O0lCmhlXpiov4VE+5LirEepTtJczCofTHAbWEFKRInxB/+TQo/0qwrXwnurSQJExtX/Q2R&#10;+po8a1I74eQ127HFII1bJW4UlpKd+pVXN02BvdNdrFc/Fwq61PwCnaha5Gr2/BJ/ibbSfyNFXDnh&#10;Y5ou1JivzDNdT955aAkq98A0UM6hHLlx1CT6c1Iv355av3SgU+wzViOjgjcHAG6qyV9ZMC17sKHu&#10;nC21XaYuVISVPq/jCyCKR/8ACW28nlU7kdP3v+1PJNznOugNpUPXbFTNtRLdQkOqSKs+Ew9FTc+T&#10;kuQz/wCF8XlHK88nH/OD/KtFcN0jPhynPrg0drtylJH7wj5VoqOYw3WT8zTvCHZRic90Bnh7IHSU&#10;Pqj/AHpF/Q0yPuiQlefVJFWGhQJ2Wc/OtzCccPNzK+td4QS+MRyqwOjLi2vmHKo/9WKazbRNg7vI&#10;wB1IUDVtmK+gbHm+dMrpYnbi1ykgZ9q7w1wqBfKqeNBkTFHwW1Lx6U0u0Z6Gy42+0ppa+VICu4zv&#10;+gq4bNpZu2J6BR9TQFxTCf8AEENhAGENDIHY5P8ALFX6GM+MD2We+IKoCge1vWw+9C0391DSkdki&#10;gnUg5igduWjO7LwFD0wKDtQH96fZFauIZXi9cfKQhuMz5XXMZ7UAcRnuZKu2U9as1LXh2xZ6ZBNV&#10;NxEXzKSnfoOlXI2lz8LJVzvDp8oS0fHxemiU7AZ+u39aPCzyypiun7s5oW0lHAmc/TcDJo0cSeef&#10;tt4ZNSyjKF0BHh39VQd5aKL4teOqz+tRWoGuYg4on1HH5LqT/wAx/r/Ooa8MEtg+gpHMwo2SWkBW&#10;+nGuaIpHoM0gi4yrFdUyoi1NPNqyCk4zv0NSGlEkDGM7Ypleoi0yTlJAO/SmSRtkj2OFwVYpqiWm&#10;qvHhJDgbgjoVfRuR1vphUuJDbuKPD5vBwkuIV3SR37jaq1gORIst0jTDjMtGeYJhq50keu21POET&#10;0eNdnGpM12EHWuVlSVAJLmdubO3TP1xRPrODruO6yqyRmrsFdVpe8Py9QSCDXi2rab9AqTEPqnI6&#10;fL5L7b+EPiD/AMRaY2pcAHtw4XvkdfS/KjJc7VMV5yKjT7sJxsJymYEtFIUhKk+UnI2UD070O32/&#10;aiEcszLvEhpOymWlcx/AU6VpTiVqiSyu8PxdPYCW31JdMgOISnCCPKgpUAEpOSQQBjFJ3vTNj0qw&#10;fGvD82TjcZQOY/LFDWRPJs0LVSyBjN0ht3UTbZTU9kseK7LcJBccWMA/0FScW8InWV6LGUfg3HlJ&#10;eSU4Dim1lOCCNwFAkdjsfSibhDod28ld5XFXKaCiiLGUMI5/9bm2eUdcdyN9tjjWvD+doOemO/h6&#10;M6OZl9I2V/yn0Ir1f4Xpo/FDqn63QH8fdfMP+ImryGExaffYT5nDi3b2KHYyMqG3SiO2jlKe1QkV&#10;GFCp2BtivYGL5ZqnXC7Ws1stuq+FiI6QhaXIYwe4ONj8657sbjttlpbBCXm1ltXsc71vw24jztKP&#10;mM4+tdvcQUltRyEZGxH1qPelfFsTpKTgrdUvbqMnNBoKGSHxo3m7XcfNavUNep6z6FVQt2yxYd/7&#10;bEI9TeQVEZJz0zXlXhP3ealItpaeZacTgpKEkHHbFLJsjOCSAT614m+nla8t7FfbMNVDLE2QdQCm&#10;qbw2nbm39+taG9t83KT1pRVkaKsgb+orKbE2dykZx6V3gzAcJxmi7pqq+sq5hnoM5NR0u6tyYzoS&#10;r7u496kF6dZUsnGM9qaDTzaCoYyCMYNKIZT0TDLF3UXab4C26grJ5TmpiPd21NnKsYPrUPF06lqe&#10;oZwFeWpVrTqW1YG4OxFK2GVMMsfITgXdBbBycZxWq7s3yZyT862FgSFBONvnWy7AjnCQNulSeFJ2&#10;TfGYkP2uhSdicVly45GwpRVhS2rH5VuLWE7YyKcInpvjtSK5JLaVYyfao2a+pK0OjofyNSioCslP&#10;VNNX7YogpPRXoa4xvtwmGZvdN3JhKUOjp0Pzpdqbkc5puxbFoKkKGx/KpG3Q225TSJCP3XN5uprg&#10;xwFyEwy3OCjzh2949vWRuOYitteLLNuJ5SRmpe23bTtlt6UNuNNE7nw04P1qGvWtrJLSplTapI9P&#10;DJrzaWhqv499L2HZYZVyedngsbuyFVd2uLoiqwyrPc0hEuaksjmBApzqu+pUopiQVNtH1SR/Oodu&#10;clUfkU2SVe3Q16ZSyN/mNLrXWTrZv50MjTexUk7dmlJIS7nvTUXsx3fCXkIV6frUK1CYQ4oKWUqU&#10;TgEFO/160oqS0sCO51T91Z6j/aq1Q5jTh1+xVo1ZcOx6FTz1wXGQlxSvJ6j9ajtR39qDZVvhZCSc&#10;jB3+VLOM80AoeOU42I7VXWtnHY0JtkuZjqUBse2dqDVVQIOeHCx91UmrX7fKOeVeFhnpnaagOpxn&#10;CSQPlUJqRbjEzn3Q1jJVnArfQ8mO9pptLCshAH60w4pTERbAVqd8E4zzAb0f0p4fpzwM2S6lMaaq&#10;hqO4/JBep5rOorZKYVlaQDgqO1cZ6stD7F2fCMvJac5RjqBnauqIPEu0yLGuJyNoV90qBBUT7/Wq&#10;ov3D1Td5E5iWE29auctL6hR361n6idhcB1HKsx6tYBrRypTSmhGbPYG7j46XZLqQcE4/vendo1nK&#10;hKW2qQpxYPlwdh9BUpJZgItMWMueGWz5RyqwTgbfnQzMj2+E24lK0qdGSCo7mhczJZn+JF8s/ks7&#10;PPL44da91IXG9yrmvmdklZc8oSk96zdeGF3hWZt99zxTIwpIHVOd87+361rYNNyr6wh6KrlcSrnJ&#10;P8JFGJ+OamxTIn+OhsBKWeoTtv8AWo6QyVTT47CL4zx6lRzVfJOSq5c0/qeyiO3Dm5aWocyB94j2&#10;xROvQdwvKGFTSVNpGVJJ/KlNRGXapi5ccreWof5YBPyFObNrG6W+zOyblyJdIKUpPRIqHUqhtEHc&#10;+XgDqiUNWKljSw2C2jW6DYor8WGBFdO6lkY/vvUJcr1KnteEuQluMlOFLWnr8qUtsz/EyFS1L8dJ&#10;Ucco8oqG1ZeIdqjciinn3ylP6Vjp9Vlnk8JkfmPJ627egSt3M3PL8HhPeFPwLc25TecuOtq5U5G4&#10;Hr7U11JAt0WdJmlkrkPq5leIsn8qB9LzJkCW5JjOKbceV0PQirp0xpC2atieJNmlmYk+Zsdh64qK&#10;m06aprC2B+SOL246KOoqzHEL4Cr2KHrg6OcDKVeUAYAqauekzcfCQp1audOU4PlBoh4icORbLSl6&#10;0OOKSg+Y5wTTK2KeNjZ8RR8QjCcdelaSGimp3SMqeXC/PTqs5UVrhIxsOcqqL5pyRZJq2H2VNqB2&#10;I6EV6j7UD7bXIm5KLr2fK2kAqSMdTXqGzeE15ETvL6hbBlMXNBcMrovh1oFpdzkL1A4PASghtOds&#10;56mpGw29i2MXiCyzyMvuLLSkp7HpRDboinremSvAQoAlJ7VvGWzKCg019w4KhRGWBr3B17lekCcS&#10;kPeoK76fnzbNDRKlpWwytIS19cD57ZrdelFzIZYIAZI32onaYRIy2pQ23APrRRbbY25FSSgE1II/&#10;EBF1ajm2DaO91WeltLyrHcULgpShITyqSR1HaoVWi3H9STp5gj4h13JWE1ev7MaQMpRynHavNW9p&#10;K0jCRn2oZJBw31VglkkonePMFQ+ruH0iVJZcVHD0cYWUkdxRdwvukrStvuNm+DUzEfyts9skb1bQ&#10;gR/AV4jQWCMDam7enGXVpWWx022pIqd8MwkYe/34QyopmSRuDfRVNZNHsxtQzgprKXF8+47k70Sy&#10;OGkeS0S2gJdSCpBGdjvijxuwNtSkrUgHsVYojiWthCQR9M0+KhLy4JYgIIiz0I+1NOHAmtPR1TE8&#10;v7nkIPt3oxsrqod+ksrRyMuZKT2rSTHTGYiutgcydv7/AAFaSJIlhtWClxPUjtWqgifTNazdcg39&#10;78hCCwTEOt0t9ibapsCJlon+GlIc5lKSsVW0OwrS8kS2QtrOFbdvWrPVKcVEcjq3Cj1J3pg5bErb&#10;Vio30gkfvjFscInSyugjdE44KgrpppqA3G8BGGV/wjtTJzThcIISQPQ0QyEOrYbQokobOQak24vi&#10;toUNhirUdGHknI9FNHVvgYG3QQqyPMBXIk4+dEGmdMzvBVJLhQR0TnrUuuMgAdOu9PbNJcblPtqw&#10;GOUFINEKeja14JJUFRXyOYQ2yb2OwNvynpD48R//AFH0pleIIZuC3WQAQQFDHajC1oQ22teOtDVw&#10;cC5Dyj3UcGiTYQ1mOUEkkdI7lM0NpciOHoaj4sYS3wgjbB2pyFqQ2UZBBNMUTDCf5vSpGtvymOdZ&#10;esrCIV6fZUfuu8yR+FTOsZJW8z4X3gnGBQ5DlB/UYeJwFn+VTslaHr0lokEEA/pUjW7RZRg3CjF2&#10;91pCXF55Vj+dIQbw7Z5YDW/OcEUZaiits2IqGOZOMfjVbzF4WFnbB2OcU8jHqubberAbvMyQznKE&#10;HG2DQfe7rcBKKXH1lHok4ppHvRKhghQG25NPW7o0tXnbB+VQ4KJhoHAUa3qJcNXVSj7703laglTC&#10;S26tA/5VYqWUxDkLOEAE7bgU8jachuslal8g9sClHZOKE2nXZC/N4jqv+Yk1LNsyikFtnAHrmp6A&#10;3ZIkpLSltlZPUnc0Uq+Bbbwgo6fw0/aRzhI4OZYOCEbYmTLAQpPhHptmpgaaTyc6nlb1q7cmmHSA&#10;nPvsKZTr4oJ8qSB/1U3CblSDWmoTqcuKJUO5VinbUW3W9IyUZHqc0KMaglA4RHKx7Amk5dxmOq5l&#10;RloT6kV1wksSbXRPOvDTZzHSlR9hSLV5ushWGWFgf6uWo21XNlpQK21KI6gJotjXpJZ5moqjt3FO&#10;B9UxwsMBM2je3B2Sf+btW4ttykKHjvYH/Ka2XqR/xSjwPD91ZrdcyVJTzB5KB6AV10yxUnb7QhhI&#10;UVlSvVRzUwhISAAaFGrm6wrlcWVfIU6/boSPvfjUgIChdG4lEmM1kkAUON39TpwgcxpT9pze0YqH&#10;rmneIFH4TlOkiqW1woSNZSVhQUlKgnHoQkA/pVmG6TQneIrPsRVPXKQZV7kuqTyFTi1EehyTiiVC&#10;dzyR2WU+ILsgY09T+CiLm4FOqHUZoXv/AFdI7gAURzDlQI7mhu/+ZWB3UK0kQXlVYTYpjMSG7Xju&#10;UgflVL63V4kogZyDV1XZQRBA/wCWqQ1NlVwcHoaJUjNxusPrkmyINWNNs8iG1b7qyaNJLXLGfXj7&#10;yMbVAWWJyRm89ev60TSU/wDlo9eTelmF3qOgxDnsqR1Mzm6L27/yqIuMXmjk43xRNqBkme4T1zUb&#10;Lj/8OflVzwrtQLxrPB9VF6UQUPj0JxTi/RwX0k4xW1jbKHTjYg52pa8seI4FEdarGC7VebVhkhHd&#10;MIzeGiR8xUhbuMF609dIkLx0uMOfuk+McY22GfoAPnSLbXKxVX8SnFR0eKlSm3EHmSpJwQR0NCtU&#10;oo6mDbIPb0K1Pwtq9XpmoeJSyFt8EDgj1CuHVetdTaiiKbbW0y4s83OlROPYVF8LdBOagvqDepCn&#10;1hZDhJ3VhRAA9NqbaNvjeorDBmjHO62CvAwAsbKH0INEVjlO2e6SHmXCHS4l0D/SCkDH4pJryiFp&#10;p5CCOF9C1upVOoRWkfcFdYWG72LhcmBBcDfhzMIKEgbDtgdu34UO8Y7HMfjTnwluZa1toU2QfMg5&#10;yFf9uu9U0xd2r89i788nJyOdR5R09NwRjII6UUm7XkxUMO3J+4QhhCec5cQgdAo/x49evrnJNbih&#10;aJC2SN2QvONUqQIpIJmY6fv3VdtoLa0gjCgdwamIQpTU7Hh3JtRKVBSMEo6Z33+o/SkYu2K9dpZP&#10;GjDl846hD4Ero+ym2F1OwHAqHLR0PJn50PR1YwKmbe5y+ID3bUPyq44XCzgOx91cGmVZsduUdyY7&#10;efnyipJahnG29QOmXXf2Db+UE/uEjPtipEOOc24+teJ1QtUSD1P4r740d5k06nd3Y3/8QnPh46bV&#10;hxfKMflTVUtwKxjakHJLqV4AyKrIsU6kK5FDAx3pnKUpLoKRlPWtn33ABhNJKecJ3T+VcmpnPCmn&#10;0uAY3BqRHnQlQHUZ6UyuDLjzGRsR6ClbdJX8GAr7yRvtvXDlN4Tt5ShyqA2xnpXluKKxgbHFaIlq&#10;KSCnpWiJisqynPpT7pD6p4sdMDNeWAccozTNuWpSjlJrduSsOHKdq66SwS7qApISBuN6RejczYwn&#10;JA3rypx8TATtWPjV82ydu9JdRlqTWkKazy+ZI3FebV4rZwnK07EY61gyFhzKU5B26U3+JXGfCsbH&#10;p/SkJsLpQEomO5M2c8uOw2pdiK22rlDYJ9SMn8aSW66hXiA+Qim7lyeSlRYbKleuM1H5RzymEJnq&#10;htIjqwgDb0ob0s8iVOU0scw6AEUpqZWoX46uVtDbXTJx0oItOopFkuZSWi9IO4Cd96rslYyY7hgh&#10;Uqwb4m2HBVgamtjEZCilQbUoYweh+lAUt9SHxGfw0onyrB/StVSp+q7ypF2kOW1CT5EcxANR3EO2&#10;220W9ptqf47x6bjr86DTyBwMgbZo74VV4BBc3AUfetXXK0Muxy6l3l/y1JB3HtSk9a9Q6cYckqRH&#10;dAyQRn8d6rLVM52LAcWh7xkhXlKt/LnpUDJ1+u4Wb4RcYuyBkYVgdvSs1UubMCJMj99VF4T3Wxyu&#10;o+GAchWtSPiRICh1H40lxVgzJ2kZK0+dRTsB2wcn8qB/s4XiRIgoivMFtlKQdyOn/arY1u+2nSks&#10;p2CEnO3sa1ugljqeWEYFuFd1uI/RoXey5bkoiaWjckSKZNwdIKh/p77+v/ahq96wMhxLUtDjaQk5&#10;xnCe39aHbjrp1F/cfYPOkKI5T0xnpVmzE27VOjUIYQym4upBGMFWeXIrJlhlcRe1lWaxkJG8KpES&#10;jOuoBmrLbOyAtewHbGO21EjV2iSByOguPjGVA7Zz1z6VXN70dc7EtYlOFp4k4AVgKHfFL2Z5xbfh&#10;xnTzZ5XHHOxzV4xljBsNiVPVbJLFhyVc8LWMq0wGxGUENqGCO5H096ndPPC5OGdJUsDOQlPMQKrk&#10;6euFsixHngqXDGCtSOo27iieNq5i2REMsN7OJwk/SmNZK8lr8ALLljXPIbyj25Xe3wWm31MqDA2L&#10;i0Db370y1bpZvVsBsQ7gGWHAFEA/kAaGtMa1YSH484IWg5ICk9aOrRfYU+AtkseEk9VAg8oHvtU8&#10;8EUUDpZzYAZ+Sha2WF4YG5JwhmxWC6aWtNxVIfQ/EaThltlHKQcdOu5P86rm4RlTnjIkJXzJJJSv&#10;bf5UY3HWiol2jwbSpL0QOFLnN5sn1HyNY1fYlTXG0sDzqAKgNq87kDIrzMYWmTv0A/Vab/OAZzs/&#10;H+yhNJQv2pc0KKD4aOmBtVw6e0stM1MwKU2OXpkgdKDrFFTp2BlxA8TGw71aGkdaRrhG/Z7rQ8cN&#10;4GDn54NE/hyAz1j53GwaLD17oVq+IRE3nkppfNTynWhabfDRIeWSFF0jA/vNMLHpCc0+v4p5CHU7&#10;gIGQPxoR15KlWvVVvehtrLinVAlOfrU7e+IaGiwwtwMrIAUc7nPb862LhHLvnnJ8vA6WQJkssQbs&#10;sPXqn8LT1oizJQlFEqSpXM4o4VvXqHoEplq6SkuSQtS0hfXpXqDskiIwxo+xWPpcv+s/ar0tdwXf&#10;7x+ybapSuVBU4Sdk74xRNbii2KeQQUoQSlXMe/c04Vw7NlZhXSyFRkvkodx+tCl1j3aNmOvmBcWS&#10;tax93J3rFaZqbY2F1Q7AuR+S9RhmfEfNlGGn0quM5yTzf8ODgCrLt6ECOFDZIHpQbpC3qkWhLURp&#10;Ljbf+Y9nv3oohXdmYwWWFYS2eVXrmtPTTiYDwsXybotFNew+1SzbId3PSl0QknokKI7VvDbAQnbq&#10;KeMNcqj70YFOHWJCIiTsU3jN5ylbeB6VIRonjrS20nP06VlmOFuYOc9hRHbYKbbDXJcHmxnBq5FS&#10;7j6KF81goV+3pbfShQyruKlzAahwC4pPmV0FaWWOq4zFyXAQnO2afXFYkzGo6NwndWKtQ04a1zrc&#10;8KvJKS4Nut2WkqtyC4nfHSorwgh0p796n31JYY3HQd6h4ERb7q3lbAnIFWJIrFrQo4zYE9Em3GJ5&#10;irekXVY8oA96lJR+HQQAM1GoxnJG5pQzabBSbicrLcZsnlIznfFOkFTKQeUBsbEVrGbSo79qjrlJ&#10;UXFNpXipQdoTLbjZOJUhlznSjAJHaoayPyXdTFl1Z5SnYUvBGSrO+PWo2yTnHNYqOP3TY5c0odcg&#10;+qa8WaQrLajlLBTnehy9xBHlDP3Vb0RMyC66AkEoPeovVrXIWXPmKvYthURe9ioNmOlwOEjcVB3p&#10;IbjLUOoPWphD5QrGDvttUBe1qLDozgDfBrmpHcKGZeU2tLgJBB607RdVmYmSVEqTgVGMPktEK3p5&#10;CgrmE42TjrT1EObBEa9QvXxnwEghA6n1plqWA1AtLbjoAyoAk0pYmPhllJ/hVg5+dSGvYqbna2W0&#10;DyE5VimOvtCnZhyrxc2PGdBbcBScZ70T22XaF8hdkNpUcZHP/vVW6muUazyvDjqK8HlIRuc5wafW&#10;+OJ0cPpUobdcbUngvEXi4stE+meIBN0Vvr1Fpy2FKHJDWT/z/wC9Mr1frLIjYYeSrmB2Qomqlkxm&#10;FLAeTzrHSl40hj/KSQk9AKQWLRtGVUDAWgsBuiVDsYSPFR4ilA9VGnrd6cLvmK+T1zUTHtkstBSU&#10;BaT3SQalI+n7m8gckRZB74qNzi4+Ypjnud9YpV+4c6shZCfnUc5cXA4QFkjNFlq0hLCAZEQEeisG&#10;phrSTCwcwkpPqUiuvdRbgg61apME8pjl30wOtSMjVb85BQ3AUM98VPp0Sjm5gykY6ZJrI09JYcwy&#10;yzt/qP8AtSgmybuBzdBqHpyHeYRXD7BBqdt2obmSGUQjkf6kkfyohAmwWxzxG3OwKFf7UihU5L4e&#10;TFaSM9Ob/auXbrpEourx5lwz9DTSVbrsogojOD/34/nRSLtJQgZZRn0yf6Vui6y3BlTCUj5Zp3zT&#10;A5yGYTdxjYD8YgepWDTqTCkuJC0BOf8ATmpR59+UoJzyg9gKUZhSWxlOV/OnBLu7qKt0C6Nu84DQ&#10;T6HJokalymkALQhR78tZjyVoAS42QfUClifF6A1w9CoXOucrCJq1YykJqjpCy7cZDh7gq/E5/nV3&#10;LxHbWpaThIKifQAZqjFZDz+38KR+lG9OH1iVhviV1hEB6pjJHMpIPoTQ7d/M6nvvmiN8BS8eiKHr&#10;lj4kAetaONeX1eQou9uH4cjHRNUtef3l5dydicZq470rLKjnOQSPlVO3Ic91eP8Azn9aO0LeSvOf&#10;iF/1QiK1MktIGKm3G/8AyzttkUwsqAtCD32/GpVQzb3Un1O30qKVvmVqkP8AKB9FUV+aJmrOOisU&#10;xfY52MY7VNXxrE1eMde1MnGv3VFmsu0LHvfZ/wA1CW5jleNPbgwFNg16M1yumn0lvmaIx2pPDwlf&#10;J/MBUE61yRxVQcW1eHEcPtV0ykfuxVFccpiYkQgkJJIAGcE/KhdcwCIlbD4baZ65jB1KHvs/a7cZ&#10;1bdbBIcHgSv+Ijc3UOISApI23ygA/wDs966HEtLdzbRyHLzSiXB0HKRgZ+SlH6Vw3ZbjK07qCHeG&#10;ApL0Z1LyUc3L4iQfMM+hGQfrXZDN1Zulut1wjOqdaDjbyPC350rHLk+wC+b6V5FXx2l8QDlfSssQ&#10;jsBxZGjZIAI2+VWJwmdRcdTQo0xPjxArK0nuPSq2jr5gCT8jU9G1C7pO0OOwf/2lJHIl3/7SP9Xz&#10;9Pn+LaaodFlpQeeBspG4XVg8bIGnhreVbtMAyfBj+NJW0QW2Hsj90R/q5SDttuQSDtQDDcC0IUnO&#10;D2I3plppf7Ihuz5L/ho3ccedVuCTnc96fSyUTY8iMkuwpichSR9xWM5x6bYI9x7mvS/hvVnTF0Eg&#10;+a8d+NtEaxwq4LC/I9uylWdyKkorpSDtnbH4jFRTKvON6kYx616OvCpMZVwaVkeFp63AjP7oVKOP&#10;kHYdagtIup/YcEHfDY/nU2taQoFRz6YrxCu/+KkH+4/ivvPQjfSqX/8ArZ/+IWDkebHX0rRaSsFQ&#10;pcyEgb14uJA5h0qndHLpuhB5SVdq0cWktrx1HTanHOkpyOncU0ylYVjPyrrplxwk25WW1pOSaZRJ&#10;mX1p3HtThBAWQn5bUxcKY0wK9fam7uF27KkW1HxAFDY7UuBh7lOOtJKcChzYxisBYVhwqPL1FSBN&#10;3BKrdDTnLj60m5IDZ5eu9ZSEv+YHOPekHGio8owTXJt0oqUgJwNzW5dSGsJGT3qPCVJXykfjSqlF&#10;vc9PfpXXS3Cd+OgMH/UN8d6aqkoeTyFPmByKReVyHmBIHtSD74QpK0496QuKUEJ0m5BP7lQx6e1b&#10;JmhociwAKj5ryXGQ6kZUOuKTD/xTAUOo2NN3FOwmuqZdwcirRFSkN4O5qkZV1lWjVER9/Gc4I233&#10;q7rjJC4TieYg4xVEauYeXd2JCU5S0voT1oVUHY8OLk2RoMRN1ad/kx7tavGfjISoI5grGD09q5T4&#10;kXW5xpEqSyhxyOyQAonIxVhak1he5nJHixnPC5eXKBsaAr3cr83bXrbIt6fCkHBeIOwrG6vUGolA&#10;Y0m3J4BVJ8PjHiw72TS1yndaabww5iRgpIPr8qQgaHn2O6sPT30lpxP3eny/n+Nb8O4TVklvNJf5&#10;153HYH+8031/f4IvzTk+4/DoZRlLfNsTk7/3609sV4scqfGAFYvB3V0g8Q5NpSfDip8yOXvnt9K6&#10;LvEb4jT1waV+8ygnH0riLgbreFc+KiUxXitKhgL333/Ou3mSXIktrOStBxkZ7VpPh1rmVZY/qEzV&#10;wXaXccgr5ua4vrdu1POtrcct+E+pvmPqD1o14ZuNWNlV5mSDyNJ5koWry4oY4p6WQeL10blKLban&#10;QsKPuBv+NMdS2e6pZEKI2t2KR0zgbdqHSwtinIHQlSQsZPA3fjcAr7budi40WVwxVoROQSkIzhWf&#10;Q+hqh9YNXbQ9xVBfjKDLiilL+Mcw9PnQ1pROpOH99F2iMOrIOHGEqGHE+mPX3rpBq82bi1psfHQ1&#10;tySkcyHUcqgofz96mlYy4kWflaKCXHmjP3IQ4W8S1MSEQJ4LlvV5cq/hyfX2o61pb4tjdiXONyLi&#10;SSMIH8Oc71CW3goxGtJlfFFDJPlRndXepHVLIf0/GY8FZXGUCAe+P02qFs2yMskPOR/yhLgGP3jq&#10;UNTLFdJV28aKEfCK33V0+XrRRYrgiNDegvS0BayEnlI8o7jrVcan1dcbOplKESPgHU8iylJIQT6i&#10;g7nVEkF3PisOHIXnOKKSxxVMW143N/f3I/EwytB4XRx0DapBbdg/uXUEKKwTueu+/wCtTLLaZc5C&#10;lrSpzlCQQevaqb4SO3i93dxlmW6m2t48QrVlI9h6fSrDvV603aZvgWiYqTc0bLAPN+X8xQLUaGGY&#10;smczDfv9AhLvGoQ9rTe/CJLkhEltPhJKnGeqR1/v/am2kNQD9tuJZaKH0DzhYxgetJ2CZ8U4Zgc8&#10;Fak4Uhfen8OZBVMWUtDx/wCJXT59attdDKze0bSOn4IQ8CRtzyVvMMy53h6UGPEitA5UkZ36/jVY&#10;XZ5ybqD4ooU8WySEA/hVy2vWS2PEgstJYScZ5gSD9a0MfDylqbjpBGSSDj8elSGjEsTWF+OqqPc4&#10;BzSM2QhY+INsQpSP2YqW8lIC1Dt023r1SE2Am4JJhxW21hXmVnHN17969QzwpI/KxoIHXCijlc1o&#10;Bz8l37w7ihenw29hYaVzgk/WmlyYt2pbpJiGKC3ndWK04ZrfSp2BcUeGWj4a8HY49KOOI0Jyx6ac&#10;n22IhQabJXybKx7V5LpdPJWaRvHlbHhw5JseF7E1ruVWGp57WirChi2pCY4PJypO9Q+hJz0zxcNK&#10;bTnJJHeh1Goot4uUddx8VmIDnxVJPLzH3xR/ZkNxpYS1yuRFDKHEdDR74dc+oeRO/aQcN6+l/wB2&#10;U8QtJyi63rccSjAOAN6l0lQb6b0xYdDTRI9NsVK2jNxcbRggE716m1ovbqiZJtcqa0zblSVeM8nY&#10;Hb3p5enTKfbhs/dzlWKk1lFsgbAABPSmdmhKHPKd3WvfftRDZYCMfNUt1yXn5JzgW+GltA85GABW&#10;IFuLRU84cuK3JNZYZVKlqeVnkTsmpBXlbJz0qVjdx3EYH7uonOtgKJuRLzqGQc5O9OShMdoJGBWk&#10;VrxFrdX1J2rDw5Qd9qaRa7u6kB4amMtIO5pJppC1cx7dq2eUFrIzWheQwM9VelQm17qcXtZJXKSl&#10;tHKg4URUQ1Cdk5cVnCc71Nxbd8WouLBI7U6kFuKwUpwNt6QsL/MeEoft8o5Q02n4fm3yT71G2dK2&#10;dQOpWnlbcGQfWnj5Up877ZpuLm0q/sQk4LvLzUyO18906ThWPZEgxQep/wB6YatUnwGgr/VTqyLK&#10;eZB7VC6jkfESVtk4CDtRIfUCGkeZMORCW217bGhzUb7aRIHqNqfzJ5S0Wh1B60P3VQeZUpW6q5ou&#10;kfxZQrBPh5G4o80zAS5bEOgZUQP1oAGzPKdsnaj/AIfvqcbTHJJCd6fYhMYQCsKYMW4uoIIKjmpa&#10;O02/AU2+QTgjemmo3URb8kbf5Y2+prN1gOmEhxKynmPUfKlcBtTmk7kFSuHjMe6rkoabkBxZXhQ3&#10;3NFTFvW5DDCLYnOMdsU2YvSLUCmQpbmDjfBNLxeIDDb3KlCiPZNDwcWuipc+y1a0Qt91JXFQ2Qd9&#10;hvT5zQttedbU9ET4g/i5Rn8qcva7aQkLEd8juUtZpEcQGX1EMw31ODspAH61YZPsbtaU9tRO1u1p&#10;sp6HY4sVlDbbICR0GKcpYfZUAhlPL60OxtUXNxZUuAUt9sbmllaxkNOpQ5EdGe/LimGRpzdVCJCU&#10;XMAhICgBWygkHtUEL9zthRSpIPbFRl+1C9HgOuRmluuhOQnYZqYSDhQiFznW7ouAChtitDFK984+&#10;VV3pLVl2nsKXNaSwsHZJIP8AOpSdq64xgPCjoc+agK7cL2KlNM9r9l8ov/Z4V945rzlsQsYzj2FQ&#10;tsvj01lK3VttOd0hQNOXLs+gEJUhWPeuLm8WUTo3tNiVJItjKQMjJ96V+EaxjlGKhm50p5OS82j2&#10;61pMub8NvmL6D652rtw5sm7HE8qcTCYSc8o/CtyyANgKhIN8beQCqQ3n05hUoxLQ6MhwK9808OHA&#10;THNcOUt4CSckVslpKegrCXk4+8DWfFSTsQfrTrBR5TO9kItE1XQpZcIPoQk1Qz4y5JI/1YA+VXtf&#10;1BVkuAPQsOA//RNUOtfMl0j+JwmjWn5DisR8RHzRg+qZujmeUOgCKGJyuaUo56UTq/z3/QDFCsk8&#10;y3D6nH51oIgvNqs4CiLwQmMoA9AKqWcAqe8Qf4zv9TVs3tQ+GV88VUsgASFkb5WetaSgGCV5d8RP&#10;87AjGwpHK3643xUovZDyOuc1F6dUVJaPTYA1JyFcshQPQiq8jbvIRSlcBA1wVa39rlnOfPNMVt/u&#10;ulS+oEf8c77q/kKj3Efu8D0oywXaFhpnWkI9SoxprlcpytOR0rVCP31LqSCfyrtqRzrlQ0zy5B7V&#10;zHx8lGZfYkJGQUgvE46dh/8AfV0zeHPDS6em1ctayA1BruZkuJYSvwlLSnmKENjLhAPXGFHFDK1g&#10;fGWr1H4JiLq3xf8ASPvOFWd7ZWLg7CSgKebIZTygDmxhI+px+Jq4uCerXLrZHrO87kx0FKWyvBLJ&#10;6KSfVJONug5fpWchf7W1M7OTHQyhptTobYBAHIjY75JJIGSTua007d16UvsSczuGVALQk/fQdlJ9&#10;9vzx6V55X0viM2jnovoVr/GDmdl1GdaTnNKyxaI6Jd/jtqQtjI5WVhXKVqHpnJA7gegNFlpur100&#10;/AElJDgQFOkjcHvn+dUzCvn+F+IFuvTGHLNf2ERJCgBy+KMlpR9lAlPzxmn+tvtFjhFqT9huaYXc&#10;4klDUsPqmBlL22B0QokDGMZG4O3Q1kYmeaypvie9wDRfqrm1VoeXrrTzUFpxbMXxA8pGMBwg5Tze&#10;w2OPXB7Coe6T9d6OitpkxW7va2TlSEtBDiU9+VQ6H5gj19aiNM/bUtCoIfuOmnrayhJURGcEgkbn&#10;vydgfWjTSf20eG+q5XwDSLk/IUNmnIaBzewyvH50fo2hjgYn7XIBqNHUSROZPDvYpnSWpYeqLSzc&#10;ISyptey0KGFIUOqSOxFEcVRwar//ABDpFd/ZvumHJdtRdpIiS7TJjFCXXc8viI5chCwcZCiAtJ5h&#10;nFHsU7K+n617Lp1UaqEF/wBYYP6/NfLfxBpv8NqSxv1Tkfp8lbGj1A2KFkbBJ3+pqf5UndRHLQxp&#10;UKVYYgTnoof/AFjU4Y6vD5So5/SvI6/FXL/3H8V9mfD53aRSn/8AjZ/+ITlYRtg+UV5bqEo8pznt&#10;TJDK2RjJJNaCOUHmKt+uKo3R0kp2HE55dhk9K15kMnGwz3NNlJUtaVZ6HOM0nPyvlwcH1pQUyxT1&#10;wNIIJxk1HXNlBAWDnB9aTlEuNDclVMny4uOoBXn5cUm4HCabhS0eShccZwdvWl46m182MYz0qDs2&#10;XY5DpwQc08aa8OThKjyH3rgbgFNupRtbadkYB9K1UAT1wfntTBbZbfC0KynNYfC1uApURjfrT726&#10;JL9k/wDDB3z/ACrVbXOkkkJx9KZLdcWcA4+VaF1xY5SrrS3CbclPA0HkkHcDvTN+3CahTYPKB0PW&#10;sNhxkEKJKTW/iLYBUg8wPWkuF1yE1iW4xVllxfOk9jSSuWHJ5CfIqlpQU8C62vCh1HpTN5XxbJyf&#10;3g96bccBNJdyVi6MhtpakAYI7d6rPUGmTOLi1OeG0DnA2qS1nrkabZbaccGSrGPr0qThyod/tbWH&#10;E5Wncg96B6g9pc1oRzT6bx2kv6KqdQX5Wn4CkMID60jHMN1Gqrm63l3AuqlpGyTypI6b7da6Cvui&#10;Wi2oMtB7PqMk1WeoOFciSVLWAygfwpH8qzlS2RzfILlWZ4wG7Bdc/W7VM+Rfnmo7XIhDp5lgbnem&#10;XEG1KvSOeWsApRnfHb2q639Lw9MWx1DcJTj7mxc5MfWqU4paTvl2Wy/bm3eTcLSB1B3/AFqWlbYg&#10;uwhzIjG7PCh+B1ziWfiNb1NL5E5Kcepz/tX0it94bW02VJx4jYwf7+dfMnhjoa8Ma/txcjONttOB&#10;S1kbemK+l+mW23bfCBwopRgkfKtBRPEdc1zMqGtYJKGSMrjvj+ix6a4jOTZz6pEl9ALMVAyonJGA&#10;kevvTaNarjeobU24k2iEN0tDHOoeh/2/GrS4wcPbY9xBF9ktBx2M1+6bx3z+FAN+uOo5vItwxbdD&#10;TshPPvy/yqvqDmiqk2jqUFpXu+iRjqBZMHZsNgJbjxHVtjYrWM/rUpanDBYVIjR1LT1UG0Y/SopE&#10;5PO0wuW06pw4JClZqeveuIVvtaLVCejx0IGX3Tgn5DNC90jgd5AHoh87NzbEXRKNdQTpkvPgtcu3&#10;nGO2N6ZJuca5MoeE1DuRujvj5bfQ1X9m1VE1HdBZ2G0Kjkc3iKwObByaKdKW0I1lDiT2GzH8UgJJ&#10;z0BI/HFIHyPAY5t2nHzWekje120DCd3qbbbE029MjJkw3TyqPL0zURMg6N1OlTDGIshYwnGxOf1o&#10;o4/It023O2+MExUoKQOXr2Jqu9OWJq22Vt6Mv4t/uVeY/hRBlX9HJgtusrkJMZG55Fl6TYtRaEsk&#10;iFbWy7Gfz+/T98A+35bUxs8NrQ1qXcnGTIur52K/f19qtWzXMogpE1IdTy58MDIHvj6UwmQ2tQsv&#10;fDwVgoGyVDFRumbPj7kY+kRyMNxc90Dq1Bd4D0O4P5UlavOhH3QPkKOn7k24WJyFhtGMrCe+2QaG&#10;29P3dD5+N5GoiQQG1Z6/jjpUg3CYYtjyXOdaTvhHmodJSyNJe0c83/FCXMb3Ww4hOXe7pRGQMDCR&#10;y7UT3m+ps8EPTnsLI2CTgihTRsCywyqYpl6KUEnmcBTj33rfUOl2NVyviU3ht9tBz4AWDj+lNaai&#10;XF7+ygdGXvu4ptL1RMeSldtmBhhR5sKGx+VeqLmOizOhhppvAH3VFJGPUZG9eqTIwQQrLYrDBX2V&#10;mydMW1h0soj+LjbwgCon6Uj/AIsgu2nwVJW+5yn92UnH1NEFq01Dh+K8I6UrcOem4FDeo2W1XBKG&#10;WwkgEkgUYZSNgG5oDQegFl6c17HHaAqel3KJrK7ztPuW9uG0VffIAz3wKjjBOkEiEqTksqwlPN1H&#10;ahu/ahZe1pehGcKJMF8IWEddkikmvH1LK/abslXjN9lnb8O1Y9kJNYZ7el/T/lEvo5Mgk6WV2WSc&#10;0/b2lkha1ADHXFHelIXIC8oYHaqP0RMW7NaihXircUCMA7V0HzJg2pCUDzkAYHrWypjv8x6KvUDb&#10;5R1WHyu53BLSf8ps5V7n0qRfJHKyjY96QgtCDE51brVufnTiKkrBeX1V0zRFgPXkoeSOnATltCW2&#10;wnsKbypGwbTupW21buu8qetN46SpwuK+makceAE1o/qKcIQG2wOnvUZNf8xSk5zTuXJCUkA5PcVG&#10;LHiL5vWoZHC1gpom9Sk5BDLJV/EaTt8BcjzrOfanYjqdIz096kGQhhs4+96VE1u454UxdtFgvFSI&#10;jGMgHpUS+oKC1L705luFzzEdOxqMnSEBsjocU9zr46JrGnlD0+SWHSlJ2JqKssNatXplnCklGN/n&#10;ScgvPzSkZUnPT0qTsMTkvYUV9E/cqBnmcFO8ANN1ZUBSUcx2BNDMrMm4vA9Co4pcXJTDiwOmcZpk&#10;+4UOF4fjV5huqDhZQF5/4WSpHXfaoq5RnHYhcHlAFTs1sTEuyFYJFTy7G3KsDasDJSN/pXNwSmEd&#10;FVwaBHMaLOH0xKJDh9sCg2bJEV5xpW2CRS2mb8za5zfjOJbQpXUmp3EBtyqzcmwRrrOMtppy4uK5&#10;QkgZPYZ/3qEvfEZh+0RGoS0OvBxPOnrgAb0TautTms7AqHDdDTboGXPzoPsfB2dYGytt1t9XUg5G&#10;T+dDpZDK3Y3juiEcQDruWDAb1I4lxP7pxW5KSRvS0jTy7M2FghxfYnenNzt822QVuvNKZUkfeQvN&#10;ClgM/VEpxty5uBCTgJUof0qBjAwBoV4GyMYKpwi87nhBGM45f968zelxnuZKGwB1pq/pO7MIwi4h&#10;TQ7KTn+YqWsNgKWyqRh0D0T/AL1Jkmy7CWHFGFDHJJb5T/qAzSMviXaJbZ8J1HP2HKc1F6gtEK6S&#10;fh2oZCgd1hOAKcW7R9otaElxpPiHqf8AvTruOFHZoN0nH1nIkOcviIDfY8op8rUYSjzvpUMbgIFS&#10;rljsK4ZL6EDI6qoOtukIMi7OraUVx+bZJVkfhmuyMJbgm6klagjFRByebphIqViNRpMUqWtRz25a&#10;d/4Stqo/KiOjOOyKSj6WdbOG0gAdMgj+dOFwcptweqEbtZHZE7ER1bXfckU5i6OvagOWUrlPcLVR&#10;S/pi5S3UYCGkJ9yTiiy1wVxWEpWApQG5pzRc8KN7mjKrVjQ17aVzKkLI9As1Io0woDExTrvsST/O&#10;rM8uOgrBjtuHdIqbwlXE1uQq7a0rGSeZDax7EmpSM29CbUluK4R2KTijER0DoAKSdYc/9PA9M0hj&#10;Iyl8UFAbzl+cfzHQttGdwpQp+k3xLYAwlR6qyDU+/bpzxBQ8lv18uadRYDiUYeXzEegxSBjrpS9q&#10;D7oi8Itr65EgKZ5fOAOoqsQf3YHqvNXXrMfD6bmcvXCR09VAVS6iEqaGNgc/gK0enNswrzv4kdum&#10;Z7JiTlMlfqSM0KunKj+NEwJEFwnbOaF3FZKu++M1pIhyvNK04aoW/bxMDrgmqteT++X68x/WrQvx&#10;BZI64zVZPj965v8AxmtLQizSvKviE3kaivTh/wCHbUT86kbksB8HPUGo3ToxEbNOryvZpeMmoHt/&#10;m2RGB22jafZCF+TzylqHQn+VRxQSg+1Sd03I26qI277Df86Zp/yVfMCirBZoWMnN5TZRYT++pRfa&#10;sKGHjXpJ5EU4pOSEL6qlIiRJDy1cjaEFRUegA3rlu2eM/NuEpKud8xpKlr75U0tJPqfvf32v/i7c&#10;VQtJTylQ53QGQlX8XMQD+RJ+lVyLUjR3DpV+U00iVH5GkSo55kPqUoLU2s8xHOglBzghaFYxscZv&#10;UqtsBDTyV9A/ANAX00s/rb7P+VU0FhyPZ75NRnyMojA42BUoBf4ApobXzAlThznYZPQUc3OWj/w7&#10;lXEtpbXcZXiBCRhKVFzOw9MI29sVXL0hT60pUe2+Kz9RZzsL0rTZN/iu/wB1vsACtjh9KGsNKXTT&#10;7/OFR088d5J+7nzJwfVKhn/tU7e7AONfDMDwwdVWMrCUpT5lrSB4jYGP4wApPXfA9aX4AWFAs9ym&#10;KTgrdDQz6BIP/wB9RfZdLL0pqSXc46yoTFAuISNhjofmMn8aAVGlTbhNCLg5/fugcvxDSw1csEh2&#10;uYQB635/uuZLC38fEkWmQoNLcbU2hbmyUqIPKTjtnH50JwGrlYNQx1iO4zPjPABogglQI8u2+/55&#10;rqzW3BiJeWbjdbCwtFyU746GeYAEH7yEjoNySPw9KlNC8CbjdPh5OpPDhBoYQhsJckY9OffkHyJ+&#10;nWpotJrJHta1nOb9vdXz8X6TFTPmmlA2m1up9h1Hrx6oy4bSFSL20G1hTTzfiutJb5gHU9F5/g2y&#10;M99h2FXLEUML+VQlkskKwQUQ4EZuMwnHlR1J9SepPud6mof3iPUV63QU5pYth56r5S+IdSZqlW6e&#10;Nu1vA9rq1tGlX7CiKTvuv/7s0QOOKGCBv6VB6KR/+DcFRP8Ar2/96qI1ttYC21ZPcZrx7USfpk3/&#10;AHH8V9k/Do/8npP/AOtv4BN+ZXLzFOCRSWfESeZPT1pZ9SH0gJXhXpSAUUgpJxQ+6P2SBcUHAlIy&#10;PXFaPEj3PfanSBydR9ayltLwJPbauukUa6OUZxv8qTS2XQSB+NOXEpK1b9K0StPi8hIA7V1+qZtC&#10;YNq8B5SQMA1s/KLQ8qck9TS01KAApHWmriwBk9Tviu3EYTCAUoJgCNiScdK1amqOSoY9AKSbUlSS&#10;cD1rAeaBIwB8qaXlcGDot1XI+JyqGE+teduHhcuN/nSC5EcHJODTVS2lEkq2ppkKXwwn7t6S02Tj&#10;OeopqL62U5JwT0T1qMfWhaiM+XpnO1Qk/lLnhtq39RTDLZOEN0WxZz8tZDDSlZPUdKWkWqXChOyn&#10;z4QAJx/OgVnVtx02MR1NudhzZFK3fiDdbhAKZLaVJUnJShZ/nURnAGVMynBOVz9xa1O9dp8hSVKL&#10;aF4SQDvg9al+E9+uMm086HVL8IbpNEt7ft0qK4pVtQpXfCc/pTPhy5GL0lpmL8MNxgJx3rO1Tt7r&#10;rSULRHIAETROJiGleFLyypOxC9hRBbtXwJ6T4hQpPqN6BdVWGPc21JUgBRzhY2NV67pW5214mBOW&#10;gf6VHrVeOZ7OEXliY45C6EcRZ7gkgttqz0BG9Rc7R8CSMNstkHtgVSidS6g08oeO2p5vuob1PWjj&#10;WwFpbkLLKvRVXmVg4eEMloWOy02RZL4aoad8WOwhKs5Cgkf0o50087EgtMo8zre2KC7fxTjvo5g+&#10;2tJ7E0QWi8onsLfYPbORVqGaPxmvZzdC6mhdHC7cb3CrDi3cr2i7ukxOZfIQ3jvv+Xaub9YM6uuj&#10;i+eK916I3ru3UjdvEZmRNQlSicZI9veh82ezzwC0lsA+1Xa6jvUEl3OVmKCPxYNwbxcL59OQdTsS&#10;0rMSSFp8qByknf8AsUXQOEjzMM3nVc9URlw83gcxyo9d8dT8q7InaWtsZ1Cm2GnXM9CkUwu/DR3U&#10;JCnmGnAPupWNk1CIS3DVFNG++1gXK9oisQr5Ck2O2uojNqILzx5eYEY9zRXqPUDlq1dap61pbQkk&#10;r3P+nH61cM3gSuYEtuLUwB/C0eUVE3n7JUbUSA45PdZW30IUf61GaaQjAQ91M4ZcqN4t63OoL/EF&#10;rUuQhw4WU7jOAP60Z6EscrTum3p11c8KJ97BO4HerPH2frZpqJDjscshaTu6Rkg+/wCdDHE/hfqn&#10;U648W2Hw7c2P3jZHX0GxpjYXC8hHmUIjD3bQE7U+xLsbVztTYlNNjmWEjOdt/wAR+lIucU7NLhiL&#10;zKtkkbBSxygn5/0NRmktK6o0FFlQXYSnYLiAU4BOD3H55p/B0Qm+afKrjbeV0KKQoD3/AL2NVHRG&#10;4LcO7Jro/CO5zcIisN0bvkIsTmi4hYwmT0z88dfnVV6luV70frmNak8qrfKKvCddBVggZ5SfWlb9&#10;H1HpK4R4cNl92ADlKUIG3+39+9E7QOv7a23Mt62LjEIU2p1G4IGx/l8qvsLZh4TvrD7+6qhjo5Nx&#10;F2laah1y3YbSpudGbdb25ghONjQFcNPWjVMVNw0vdDa7h1KUL5d/QgHFe4lNXd4CMLU/LXskhpsk&#10;Cq6iaOv7kzka09co7yt+ZshGf/rCqzRaR1wrtPRvcN1iU+1Dfb1YFpYvjBdcz5ZLScpc+nY16ii2&#10;6N1glgIl2pUhA+4X3uVY+u+a9VsFrskK+KV/+hfeifKSwypRITtQcqU0W5k11QCUJO59KidVa2aU&#10;Sy26ME4zmqw4uaxkL0c5YLSl9cy5pMcvMIJ8JChhSie22QPc1Un1BjiQ08ce620VI4AY5XIt04mC&#10;ZqPUd3gPgJnT3nEkbhSCs8p/+jij3h3xOfkTGbf8Mpxx0bFSeUGpaz8PNKaNtzVslRQOYAK58nB/&#10;CrBsmhtM2lpiY02pMlJ/dL3GfrQpgDRzwjNiBYq0OD9iD7rkmSyltY6EVbLbPxUogqy23+tVdZdR&#10;IskVmMptTLsg4QojFHrV5Zt8BAS4FLUNyD1NaCmewNt9qDTseXXCl3HfHfDQP7tHWl1yUowkdKHE&#10;3thlCsrBWdzvS0Gb8U6FqBHpVwSduVXMZ69FOtAqypR/Gm0yaGM77Cmsy6BgFOcAVApkOTXT58jP&#10;TNNe+2AlYy+Spf4gyiSM4FP2GsAHt70zgxPDTnOD1p04+lvA5se1IBYXKcebBOytKPn7VqkeKc9B&#10;603aQpagTnHalJMpMdHXpSg3FymW7JtdZCGGySd+1DLr/iJUVHBrF7vCVOcoGSTTdglTJWpJx6Yq&#10;Enc7CstbtCZJQW3lrSRzdd6caES9P1DJcexyhOABTN1RdWsJO571PaCtjkK4uLKipKxSsvvAHdJJ&#10;hhUlNYCJTo9DWTH8dgI7nanl4Y5Jjm25ANaW9nm5vVNXGDaVQcbhDl1irhyExQch9JxRFHuKINm8&#10;F9QSptA6msXlhIcYmEZDQ39t6BeLD0xLcddubU6pzyqCOmPWmudsyUgaXKr9ZanYhypDnOFZWrAB&#10;670D+Ncr8/46StLKDkAEDNS8XhderxcnJD7yCCSQ2pR9flRK3oy8WpkN8rPL6pz0/CoXy7/ZSR0+&#10;3Llmw8WbxZ46Yvw4cCBgbnNST/He/I2EQNA91AkVHM6Evb8gustNOq9CrH6inr+gL6+yC9DQn/oI&#10;qP0Cs2PVNpPFO+3psofWhDJ6pSnGfxpjGvhiO+IylbS/9Sds0qrSM1hzw3Gyj/q7VIQNFOugFx5A&#10;HcA4/lS4SgHhSELiCHGvDkeMo9NsGkn9cTWsiG+ptv8A0rSKVc0OyzyqTI6jpzf7U9iabhJGXkh5&#10;Q6d6Q4Kfa6RtHFR63IKX4fjK7rBpld+Js25qHgM+Crtvmp62aIXIkuFtDSWF9Acg/pRlaeHkeJGU&#10;lxll1Z3zy9Pxq29jPCa5rrnqFamjgZE0tfdx5CrWJrSdIbQmdG8RI/0N5JoisuqozL6CYj7DZ6nw&#10;8D8qm52hn1gpYbYb3/05/lWsfRE5LfIt1oj2T/tVXKp3HdF1s1HaXG0lMhGT2Ud6lUXyCEnlWlWP&#10;TegBHDZttPieOUOn/Sdv0qQtFomQHCh1xK2+xKe34VK17hiyhMbXdUTP6pgsgkuEAdTynFME6/tK&#10;nOUSxzf6eU0g+2OYDkStJ6+Uf0pnKtLZ/wAuA0pZ/iKR/Su3uSCNqJGdUQ39hIQkH1OKW/bEYHIl&#10;Nnf/AFigh7Sj8xI5mo6f+nP9KeQtHRGGwuS2lWO4Jrt713hN6I3aucZacpfQr5KrR64NpSSHkgfO&#10;hVDNocd8BsYUOoCiKdPaRt0hI5m1KB9Vq/rUgkcVGYgMqTjagaVIKDIbVj0NSrdwaWNlpIoKGgYr&#10;bv7pvlSe/Mc/nmnbOh2OYHxXgP8ASl1QH5UjZHg2skcxhUjrd9temJg5gfu7Z/5gapZ45OTthB/M&#10;VZeqtOR7bZ1vNlznCgPM4pXX5mq1kDAc9AnH6VptOuYyT3Xm/wARWE7QD0Ua95LWpRHXNC5OTRPc&#10;j4VpAJ60LqVgbYz2rSwjBXmlafM0eigr0olt0DoAarV7/MO+Rk71Y17P/CPK6kg9/aq8lNlt1QOx&#10;B3FaeiA2kLynXzeRqJtPnEJBx2/nS13UVxkkHvim9lJTBRj0pWUSuKT6E71C4fzL+qvQuvShvoha&#10;a6FuYHVJINILP/D49CTWV58wJ3Cjn51u8Ms4BOEgfjRPiwWSvvLiotQ/eU3mr8h37U5c65phPc8n&#10;WkccJ8Yu4KivtA3lITAtyXEn70p0Ebpx5UH5HK/wqstca4k3TTMewqjIbfbdJedQkYVvzLHKRlB5&#10;zuUnBwcAdCQ6yvKNScUmklCpjKZzEZMfAPO2lYBSMdlHmO3+qgS0QVz9TxGnMpUHPFc5wTjl3IP1&#10;wPrWFrS2pqLHp/wvrPQYP4TozN2DtJPzz/ZS3EiOi3aIs0DYOeMjHKOvIgg/qKAbXAS48FL8wG+K&#10;POLr6XpdmjD77bbjp+SiAP8A7k0ORIoQ0kE4JGSajlZeQq5ohIo2ud/USftK6Y4M2cNcPYDuDzSF&#10;uOKyP+cpH5AUbos6XD5hSWgYCYmirG0lARyw2SUgYwSgE/mSaJWWMK6VsYadojaLdF8y6tXOlrp5&#10;AeXH8U2gW5McYAFTMdnlI9K0aazT9luiUbA0WWVmmLslYCMYNOIRw7Wqk7Ct43lWD6irAVBxu0q2&#10;dGc3+F4QSMk8/wD92qptTPgpBJIUe1R2gJ/wenIg8PmwXMb/AP4xVTs2WJJ5yjl26V4ZqP8A8XL/&#10;ANx/FfeXw4L6PSY/9Nv4BMGo45udW1bLSVK7Y96UZw8k78vpSLv7peFHNDVpAAF7xlc2Mbe9aeMt&#10;CSAnbrtWyhyoJFYa/eI6fOuXWCYhRKiSOtJuthSwRsae5SXSgpNIyE+HulOB71Hm2Elm3UTdG3fB&#10;VyHpvTe3ueK0PEV5k7VKSWC6gKSknNQsOMoXBxleU53A23phLgQUza3iyXwPEUOY46ZzSEgAKASS&#10;amkxG2mc8hKvU0pFhoWkLKObPQCuzwpGhvJCGpMVagClKyPWmDzLi/Kkn6UYrbDr/hcgSMHcikJk&#10;dEZs4ZKlUw3UzRGOUFv298AHmOPeo5+1q5ifEwfc5oxkMLS3ktFXfCRUUuMuSo4aUgD12qBzeytM&#10;8OyFnbKp7zeZQFR81hLaFJVnBFFEtL8XyNoKubvy5qLmRyGiXEqKh0waqPDsq8zYVW96C4oWQCUb&#10;k7GozQWqYcq6yWELT4iPvDuP7xRdqKEuXBWEMqAIPaqTb01J03e3pkBtwqcJKwo0OkDuqsNIY4EK&#10;7JsxLijvkZ9Kj2iiUsjqodqBY2uQhwNSx4a+hCqnY+poiDztkcx3JzVQd1b8QOW18nBL/gPNcqDt&#10;zdsUFXhVlE1tqQykk7ggfnSHEvUUuf4MeKs85IyUDp9aDfh5EhKTIcKnUnGDVfxHF1ggxqJ3PLGj&#10;qjVzSMOc0pyJJcj9wArarS4OMvRLe5HkvlxSdgTVYaafKGEpcJUew/KresDbdkhNyjvzY5gPnRWn&#10;Fnh3QKzUlpiseStOMVzm/wCB5b0ZvnWynmRjvg1znA40Xa3IShxl0Eexrqu7fD6j09IjoH7tQO2N&#10;8+lc637SiYM1TS2By5JHMN8eho5qO4lkzeCFmdHIYZadxyDeyXhcdC4ULWtaVp3I5TR3p/jxEkcp&#10;XJAA6gnFVazpmK46SphG/fFK/wCAYstflbCUjc8pO9CvEkGVoxG3sFfsHi/CnPJJfQE+5FEcTX9v&#10;lkBSm1Y65wRXNMfh0hIy0+42R6GnkbRk9lB8Ke4k48td9JlanfRY5OWrpB3U0ee623EbSvlUAQO3&#10;p+dEsbUNtUUtqQlKz1Tgde4rmvQWmtXO6gjphvF9GcOcx25e/wDftXRsHSLMJSZUkh+b1UR90HG9&#10;TMriG5OboLJp4jqb7fKR96lpkOJcIeEshKT/ABEYoYuV209p2L4Ly2OfryA5JPyqF4u6rm6f0878&#10;KsoW4CkK/wBO1cv8MGtRGe5cry42/FU+ssrku5WoZ7Cny1TowJMKjNFT+JtI4V16k4u2qOtQh2pM&#10;h1JxzOgAZFDMDiNf9SvqTbrMwkpOC4lGAPmaDNYwo7F9bmJcPgPLHjMIzt7ind41FqI2pMXTNtTH&#10;gpOHHkK/eD5io3VVmtLeSpoKcuJF/KOykb/edTxnFKkvtMp/0MgEigLVWs5ifhnTJWkoVjxQTkfO&#10;suXy/SpkeJJC3wo4XyJyqvai0wP2e+1JadWXPMhOPNUMcz5CWkqxK1sIDxwnX+PBOZQWX2XCBupw&#10;nevVXCeGGo5bpVCC4kMjKfiQQSfavU4TO/8AqBSCCN/mDV9jbZbHbpl5+1vpR185GfzNGen7XYra&#10;34q5YZcV1bdUNvap+fpubLXzR3Vxk9wMGoqbY2rawo3HlfQdvEwARUDKIRu3kcd+ETMniHDlLxLL&#10;p29LGWY0s+pSFVNL01bYsfwPh2wwRjlCcAfSqisWtIunr4uMlzxG1qwhtO6vpUrrXX2oPFiR4NtU&#10;xHdISqW8ensB1q02aBjTuaN3oFDJDKXgNdhK3G4QbBPfamqbU0lXK0pXfbP5VW0rXIN2c+HcWY6F&#10;kDqR6VE8XrqqSmNDclBuU2C6Vnbm23NVlo7VYTcSw6tKhnOFVFuJwFZDbZPK6P0/PFxUHlLIQcZ3&#10;2o0i3ZppvlRhQA6iqjsOoPEYU2lISgdvSpi1XluUohEjGDgpzV1jy0KF0d+eFYCrmJLwBGexFP4s&#10;PfnbPL670LxXWyoFKsEetJXrXMa1p8BDnO8oYATvU+4AXcq203sFYLcsJbxzBR9qWixDIVzr3HbN&#10;DekA/MjofeBOd6JXLo3D5kEgH0NTNcCAXKBwINhyn0hSY7Y3xQhe7wkFYCsAfhW151I34ahzbAbn&#10;0oOnXZmU2UqXuT1qOVw6KSJh6qUhASnA4rHWpKdISwEoTy5PaoS1yER2VL5+ZJFIzZyVueISeYdN&#10;6jbdrblTkbnKVS20ltS1bLqb0hdkuy0Ng5AVigIuSprjaQSkK2GKN9CaddgLW473VzJNKxzi8bQm&#10;SACM7iiHUUkNXFA7FA/WvWpSHBIOaF+JGq49kusRLqsc6D+VR2lL/cp89xyOhLkJQxgnBJqf6QwO&#10;Lb5uqDWF1rJ/rPU3xNhdhwHUiSsFvJ/hoWtTF5uCW2n5SOQDlJAGasT/AAozclc0iIhOd9qfxNGw&#10;IhHhN8mPTNMDJJDcqwHRxiwQVH4bKSS7+0pIUrc4WB+graXoaShklEtSsf6lk1ZP7Na5MAkUmLM2&#10;UkKUpQ9yaeISOB96aJwVTCo15tTq1NSlgD2z+teF41G6AEKddTnfDOf0FXJ+wIhHmbSr5it27TGZ&#10;GG0JR9KXwnhcZ2FU2VzXVAzYT+O6g0R/KiWx3axspDS2ihzvzpNHrlnQ+MKKSPlUNP0NBmk86cY7&#10;p2pPDcOl07xWEWJTUw7FcVj92hSvSn0S2W1sciIwxjY8v86DY2mrrp/VijDZVLgLTtzqzyH0o+tz&#10;M1DKS80lKj1Gem9W3QNYxrwclWqiFkLWua+9wOqYy7M2UkspUg9sE0nEts8DAc8o6ZJz+tE7SVEe&#10;dOKVDYSdqhMAeM8IYZehChWmZKTyrZz/AM2a2BkMrJTH5x86mxtWMVIIrcFN8b0UMp19wjMQj60s&#10;gOkYLIB+dSiU+leO/YU7w/VNMnSyifgn84CEY96UTbA59/8ALNSVbYrvDHVIZXJizbGW9gD9TS3w&#10;LXLgjI96cV6n7G9kze7umf7MjpPN4SQfXFLpioSNs4pUHNertoHASbj3SPwwJyCcfOs+AkK2JpUD&#10;FYJGdjmnbQuuUJcR2eWwJ8xPM8kYPyVVSTBhDvvgVbnEpfLYWU/6pCR/9VVVJOPMheOpPaj9B/l/&#10;Nee/EBvP8lD3rywGR/fShh0nIGetE2oPKyhPYD+VCzpO57Adq0sGWrzSuNpLKCvKgWykDYn+dAE/&#10;eUs+pJ+maPbqMhWOvaga4D/jF5Ocd60lHgLy3XMuBU3aTyW8AA4AJyayVf8ABpBO+cnB601jv+Hb&#10;Dv1Qds0opRDSASdyNhXOb5ifVOilHhtb6IdewhxQHQKI2+dLykBEJOBvgDb86QlYDy8ZAzt707mb&#10;25JzkYG9Wze7UBjaPOoF04oR4hai/wANaWuVwCwlxtvla6ffUeVOx67kZ9s0WPqwMVzz9prUq822&#10;wRgpxxYVMdQlJKuVIISdv/zhPyqpVSCKMuK0vw3QfxHUYoLXF7n2GT9vHzVNKmmAl6486kOc4YYU&#10;Mg5xlSkkdwOUf+/I3FEfC+2OSo9xvTwJDivhmN+wwVH6+X8KE79bX29NWpKHEvrUpUhxhCTlrxQg&#10;IPoQQgb9jkHBxm/oulU6Y0habaRhxhkF3fP7w7q3/wComslQsE73SjpdfQ3xLWfQ6dlNwX/gMn8g&#10;qb4kTW16p8JwhK4zDbWMddiv/wC+qHiPCY82whXmWoJTgb5JwKR1zIVM1pc1qABS74Zx/wAoCf5V&#10;NcLoHx+urCx4YXzTWlFJ6FKVBRB+gNOsXS27lEIXCl00Pv8AVZf7rrtSGwliM00kYCEBI+QG1PGk&#10;Um2nJpdoHvtW6aLBfIsry4kpyyjKt6etIpuzT1sb5FWGoZIVq6ny9K8z96lXE+U5rRr74peqhvhW&#10;loOSl3T7YB5vDecQrvjfmx+efrRK6nbYZ+VAfCeWl2PqGMopJanJOPQGOyQfxCqN0zeUlAHOn1Fe&#10;JatHsrpR6r7r+EqgS6DRu/2AfZhLIj86MpOfWtDH5tz9736V5LhbVzoJGe1LqKnkZI5SfahFitbv&#10;CbqZwQF7D1BrKi2hJSkY96y4VbpUBt3pJwlJHlGKRdvC8nkBJx5vYUi8fF2OAO1OZDBLZKUnNINx&#10;1LbyOoONqWyTcLXTZolfMlG2KbSUBp9D2xVncilUhbElSTnKthSU5BDZUonA3phFwmlyk0yAU+dH&#10;MgissyWiT4e2OoNMor/jMJIGRj0rZHkfGASFdiK49Cnh44Ttx5sr58AK9TtSbjyVJ8wCs9O9N5rS&#10;wgKAIHTaty2pbKVAb4rrXxZdvHK1UkBPTB9DTdxkL3CAkdzikfinSVJwdulJPTXsY5M570lgeVxk&#10;scJJ9hLpKeUKPrioabGQlzk5BnvsKnEPFpK+ZBJ7YqNSrneU4Wyd+9MdGE5tQ5vCHrrbSEA+GCk9&#10;sUM3rSgejKW22EqO+wAo9nuh7lbCSN+9bvIbLQSR0GOlV307Xcqy2tcOVz9eOGbU9lbgQA6Duobf&#10;lQC/ppy3LeYdWULTnlx7V04YLb7jqAAMeooP1FpWJKPjFI50+lD5KMHIVkVg6rnZdvmhxWEF0jpz&#10;VDOSZMGWpL8VY3+8On410SvT7CgFBASr1AqBnaIE11aVM8yTsFcu9U3Ujmm4UrKhruFXekpRuEwN&#10;NNkrHmxirV03e1zJiYUyOpko8oz0Vg0x0zpeLpC4LlOIyCM5+VPn9T26dfmPC5QQvBIGKKwQeHAX&#10;OPPRUZ5jJMGjgJzDuBt+oJ8Vp4KARzJbO/r2oSvbAv8ACfl+L/xLexSduXtU7dY7MLWTExtRKnms&#10;H0OP+9DOo22rW7PlrkoShZIDaVVfYDNShh4BKBSn6PXF7eSEIRJzbalIcVhwHcVMQrgla0pRsg9S&#10;KCbmlhtlctUlJOM8oOc0zseqUqACgttPNjmUDQR8ZatZFO1wCumK404yAnBJ74707YZKlNNjYqUB&#10;mgW36sjpSlCHEgY33ohh31MgpdbUE8pBG9VXBEmSArpTRthj2W1toQkIWpIK191Gp8pQRgAkntQJ&#10;ozWcfUNuQlDqW5jScLaUcZx6URxr22AS6spUOicUPePNcpJY/EF7pLVWioOq7Q/BlthSXBjnBwU1&#10;zHxQ+z5q61qYk6fmJkRGEkeE4SCPwrqpu9MuAnmyr2pT49DqdwCKmbOJG7XhBJqIOy5q4AttnlWm&#10;9rc1DelGQBjwEtqCGz9aKb1dNRR9MS3dOBN2edPKh1IAArq3UegtP6pQoTrZHkKPdSRn8ajmOHFv&#10;t1p/Z8RhtqKndLQ6D+dPABcD0UbWGEENFlzZwl0JrW62mZOuykxJjiSG1KAGPepaBo6926W2l4OT&#10;5rWQp5RGDR3P4e6xgSJLlvvTam1Z8OO+jKW/ljrQ+rTuoNHwZ10nXBUt1CectpScH5UtyA55Fk/d&#10;4jmsGVi6/wCIpAbStluKEbAhIVmvVCab4jR7qHBLUpx1O/LzcoG/yr1QgtcL3V4xSNNrBfZWbcWI&#10;DSlOrShKRklR2FUPxB4jr1HMds9j/eoWeRcoboT64PeijiFa3jazMus1amuio7Zwjf19frQpYLbF&#10;bgx3Y7ICCvyhCegozUTSTHYRtH3plPEyEbwblGegNFWnTlsRKcSl+coZcfc3UT8+3yrHEt6RNgIT&#10;bUtOKG/mOB0odvVuv70CS1DlBtKx5MjdNC2lrXdfilMXS5PbHGFLwKgOWeC1tlIG3d4jjcqmeIGm&#10;rvq25uuLKo89tJQnfKVfSq/hcOdYwHvikwlrdQc4b7/Ku74ehLM634ii2453JwTTC5aZSyspipbU&#10;npgAfypzYZWDlLuY4rmzSOr7xDYMSTankzDtugpzn1JFSdrtF9hPzLooKLZy54SDj/augrdoO2zi&#10;lciDzOd1BJH86LI2l4FvjpQ3C8RKRsCM4/Gju6GSl8PbZ46orNW0ZphC2Oz+91zzYL/qm5xlGPZZ&#10;C9tlKIT/ADojh6WuaYqZ8uIv4hWAttRB5fYb1cqZjMELSm2ONgd0oGPyobvF5jSypoSlxVHqkpxj&#10;8qA+E9wBMl/l+qBNLiUyhcQ4umbchEgYCdjsaDr1xrtUiYtxvxVHolIQTn6UQt8PI97d53ZpeQf9&#10;Rp4vhVZbYgvBaStIzvU4+kEWNrJdjAb3ygeHxATeUOITAkhKhkqU2QMUjN1bbbRGK3I7qsbboJwa&#10;L2LdLkveFAYYW2DjPSnD3CyTcnOeXHb8M7qAP+1c3xrXOfkn2a3kqpUcYWmgtJhuhCleTCeool0/&#10;rRnUMtCVMPpB64QcCrLtfBuzgJUWPMP9W9E0LR0CygFpCEAe3+1SNZM72UPiR/ND8GBH/cJYStQx&#10;ncUU2OelhTjLpKVJ6ZpJ/VNmtTiWnXUBX+kDNKI1DaJisgYPqU4qdoLTcOCid5hYtKDNZaFGqr4i&#10;Y/J5W2xhKARiiDTWm02lIDRGB/fpUyuPFnJyysfQ0zkx37annaXzgdic0xkDY3F9snql3AjaFNuT&#10;nYreeUKx2FJxL6p9RCo5TQ0nXyYpLbkB5xQ7pTkGtRrVFxWG2obsdw7ArGKs+L1DlF4PQtR0zJS8&#10;McuKcBPfFCMWBc3AHG5oSD/CRmpuCic2cPOJWPUCrDJCeQq74wOCpLlzSZYGd80pupO9bA7AGrBF&#10;1XvZJhAHSsKSAema3ylJ2r2a6wSLyG0gdK25aSdktx8eK4lGdhzHFKpwdwc062FxB5Kziscuelez&#10;vWc0iasEYFZA2rw3rx2rlywMfI1nvmvd69nFKuXlEEVkZA3rFY+97Vy5ZG5JxXicCvAYrG5O9IuW&#10;a9WCd8etext61y5bYxWgSM5zvWU17oelcuQnxIP/AJKyM/8Arf8A3qqqOScoP0q1OJr4FrYSD/6h&#10;P5EfzqqpHYf838q0NB/lrzrXv/ibegUNqA4OPahZZ8iif7FEeol+ZfbtQutf7sjatNAPIF5pXP8A&#10;5pURdBsBkb0BzcGU77mjm6KA5tzsCaBZIw6R0Of960dIMLy/XDdzQnD7xRCabG46mncdzxGWjnJ2&#10;G/rUMVZHoMYp/DeCY5AGMevck/8AarMjMYQqlmu/PZR83/5p3/q7U6lf/s9PTZI/GmcvzSVn/mP6&#10;06kH/gEDphOcdN64/wBKSM5kQ3NdSylSnFpbQlJUpS1AAY9Senzrj2VfGdfcQ7vfHHV/DtrUWiny&#10;+C23yhsncbqGdjgHzdNjXW+q9Po1LZZttedejNSmi0tccgLCT1xkEbjbp0Ncz6u+zNebOw49p+4h&#10;9GVcwe/dOqBGOXmScHqdsDOd87Vn9WinqI9kQwvV/gKu0zT5Xy1UgEhsBfi3PPqfwUNw5gSOIXFV&#10;b6XHf2Nb+VxSA6VJUEKy2kdsFzKwOnXFdA6thhuI2ojFMOBfC1WgNJJExIF0lnxZG26T/Cn5AfmT&#10;RBxCcRCsrkhezbSVLVj0Ayas0NH9EpNpGVW1/Whq+tAROuxp2j8z8z91lxnfFpnahuT6dw9JcWkj&#10;0KiRVkcBIIVxDtZCeYoS6tR9vDUP1IoAtsLmSXF9VHO9W19nuKVa/dXjKEQnFY9ypI/nQiFl52e6&#10;9a1l/gaNUH/YR91l0w30pdHWkG9xmnLfQVtAvk96dMdKfNjGKYsU/b6CpmqhIlHOlIt4DlLr3Qab&#10;NnzinWULeEU8LXA3qfUUbO78eK9gddi6kn/6oq2Y8VqKz93KiMn3qlOHy/B4ouBQ8r1owP8A2vZ/&#10;++q6UOpeQFJJx03ryP4gZtr3HuAV9lf4fTeNoEI/03C2aDbigVgADpmln1IWAlAH9/Km3xLfiBCz&#10;ufStnFoSMpVkDcjFZq1+F6ReyUWlHKOhV6itVsIUjfA9zTdEpp0eXKT0O1eVLSgBK8qT7023VdvC&#10;3c5gkhJyDttTdmOtsKA3z2NOgBy5RlJ9K0bkeJzDlwU+lIm71HyoylOoXy7g715+IHErSADn8adP&#10;TPh9inmSe5FN/iGlqCgDk+ldbKjc+/C0tTAQ0pKgAQfSnUlCAUqSASPSo1UpYuAbTgNqqUSG8bHN&#10;I0XwkL+CtloLyDsAPetPhuVkgnf2pNt7xlrHMeVPasre8IZBFOt1TS5NxBAUSU9e5rJjJRuUAp9q&#10;doClpClEqJHTtWilKU54Y29RScJu4pg5F3KkDmHoabqYadOAAlz0qYVFQkZPbemot5feDwICfbO9&#10;dZdvKi1MIUrlWgZz94Ck3reGk5CQpB/KpoxWkLGclRO2RS4jpS2QR1pLBd4hQdK04mQjnaTynvio&#10;SXo4TwSg+GsbH0NWIyGklWACKaqZbQ4VjAyeh2pDGDld4pta6pW4aOvduuKVMluRHPZXbf3pwYV8&#10;ioyba26kDsauCRbBLYUMBCu1MWIvIrwVnmx0qMxZ5XCZyoyTfLm68qMvTi1rzgkYxWgtcwpHgabS&#10;w8rqtZG1XobGyXS4GkpP+rlGaXFuZdbIABI9OtSMjLeSopJHSdbLn6Vw4vF3X4r5Q0eg5NyPrUU1&#10;9m1q5oWqbJfWVHOCs7V0mIrQwkp5SOma3dt6W28qSUn1Ap5YCFECW5K5rd+y5ZmlJPncHfmOf1qR&#10;j/Z3tMZrCWObPbHSugm7albBcQsKHUjNJFLLTnKocqj3I2pphbbIUral7OCueXPs42rz/ulgq9D0&#10;/Gmavs/mE2pMSQ6g5yAeldJmMSCSkLT1yn0rZlhpwlKMBX+lVV3UcbuisjUJWjlcyK4QX+CttyHO&#10;W04j+NJINFNmn6ltKm4t2iJnNDYvIGFD3PrV3yYraFAOII9xSa7Uw8QSlDifXaq7tNjOFLHqssar&#10;guPIPO0ChPUpIrJuMhKMhIWn/lNHUm1xngpsAIOMDNUpqeLPsV4kKjuuISFZ5QdvwoFXUopAHcgr&#10;S6dXiuJY8WIRq1e1JaySOcnGFbYpZi8LGylb9vSqoVri5xTl1lt9Pry4NKMcSoJSUykvMHO+RkZ+&#10;lUGTNNloxDDt9VbpntLA5wFDvmkTKhSVFJQhSBsRjIPtVbI1rbZvhhu5JUnsgKwc1IsXJSUksuha&#10;T/p61ZBbyhElK2+Ap6fpHS9wkFx21RA73UGwCa9Q+m4OvrUVDBG2T1r1ThzVGaUld6cRdOTNZWl6&#10;3JdWw0sgh1vrigmxaIuNgSiIZ8l5DZ2HIP1xV2scz4SWikoPSna4AWjcJSf9QFF/o287xyhgmEdm&#10;lALOlpD8QOplyEnG4O2fyrWDpy3sulct3Kif/UOKsFUVXglI3oSv2nlukufCpfI3AUQP5UroizNr&#10;p0cofi9lA6met8GTHZhBQLuQpTfQfWpfQcUMMSG5ZD3m5kLXucHtUW78W01yfsdLfL0JKTTRmXJQ&#10;5hSnGUnqlsf7VbbLCItuzzd0SdIw0/ggZ7qwJV8h21hYCkBxPRPrQ6/xDUrmCGEnHQk7fpUci6xY&#10;6wXGXln/AFKQo1KQ7ha7h5VYRnsUkVW3OP8AUhwjY3JF02j68lSl8iYqD/7qi9RR5lyZLikR0Dv6&#10;0UK0hb5SCprIUd8gmoi4aKebSfCTzg+qjSFriPNlPa5gPlwgmF8Zuw2vwcnHPnFSh0DNuCQt+9HB&#10;HTp/OnjGjrml4c7Lak56Be9HNnsjCEJS/CAUB33rmsvhK+QAXQfp/TCLG+Am4c6h2BFHbHxTzOEO&#10;Epx1xTxu2W+CouBltB7nGKV/a9vbVyB5sH0yKsNj2jzGypPl3/VbdQT0KeFAsy+TB3SU02uKLihG&#10;Q+lzPYjFFYmRXUHlWg+pzTR5iM8D+9SknuCK50YHBSsmN/MPuVfInybfM/4m3IeB6KSqp+JqOFJw&#10;2uKlknbzbVKosKVvAl4up960nacQUEpYS4oetRhjgLqYyRuNuqTcs7M1HMy94Ge7dJN6XKV5VcnH&#10;P+VZFYaiXNhrkajtgdgT0/KmD+l7vcHw65K+HKTsGya6w6N/FN3f7lKyrG43HKW0trVjuOtRbdoc&#10;bSTIjHI7oA/pU7a7HMigeNMU8PeplLAAA5uapRHu9FEZtote6EoUdJcHhyn2yP4SNv0qWUuXEQC3&#10;zPe9TYYbH8I/CtHmOZBCTj5VIIi0YURmDjwoWNennHOV1tTf/UKl2pSFpBKgfrTJy0rJyXArPqKb&#10;qtCWfMQtQ64So4pA6RqUiN3CmUrCjsc5pTlPLsaiGlrbADaFY96ctSXgRzpwPepmvFlC6MjhReqd&#10;Gx9WfC/EvvM/DuB1IaXy5I9an47RjsoRzFXKMZPU1lLwPXFbB1J71KHXFiVzpZHMbG44HHotgM14&#10;ZHXpWQc16uUC91rA23P41mvVy5a99jWTvsRWa8RmuXLAGO9exXsV47muXLIOa8d69WB3pbLlnAAy&#10;ete7Zryj5a8lQxmuXL3yrR1wISd8GsqPIfaoq93BMSMtZIGAcUwmwT2t3FB3EaV4yI7Y6heTj+/a&#10;q8XupG3VRNTt0uRuLziyokg5x6dagFqwpBPYZrSafiELzbXz/wBY75IZv7v7xzvjNDilECpy9u7u&#10;nO+aHgvYJO56k+9amEWavKq195Sou5kjm6EmgiVs8vfODijG6LxzZ9yaC3DzcyvUk1oqUWC801p1&#10;3tCTP3PbNOYLpJDeBjOST3/v+VN/vJGxJ7AUpGWWyohOTj12q24XQKI7XApBzd0nOck07c51wxsE&#10;oA/+kc4pqs8y+gHbYU4eKltNIBIwMkfn/fzppHCkjd9ZMnG80itlIOwpyvG/cUketSBQtJSCkYqt&#10;+Ns0QNEzlqOEqaU2f/cOX+dWWvpVO/aQkpZ0SWifO+6hCd+/MFfoDUFSdsTj6LT/AA+zxdTgb/uC&#10;5rRPSlI2wBsDVw/ZlUZl/vL/AC4S2whsH5kn/wC9qkC1yJAPauhvsuQcWi8SSPMt9LfTsE5/nWYo&#10;7uqGr374ul8LRZR3sPvCvRHSnKO1II2pwjatY1fML06Y3p80OlMWKfNnIFTtQ+RLr/y6ZJP7ynyv&#10;8s1HKPK8PnSqOMXupbTRDXEnTquYpS83IaV7jlBAP1FXsWiloJSlI+lc+wXfhtYaYkYz/wAWWsY/&#10;1px/KuhUSUKSgKThXTGK8x+J22qmO7hfVn+F0u/R3sP9LvxSXwrSPOpIUrrXlNhxBCQkfSt1PeCs&#10;5GUHrv0rVbqFJKkEdO1Y0Er2M2TYMJQkhKBn1IpJUZTq8uFKUDsKcB4OgpUen0zWErCDjmAHqTml&#10;HCaQF7Ckp8gBz0xjasNtBkEqKck+1bKcGSAsKI/0mkpK1BAKTntg1xATMLSSj4jKQEgeuBWvhtMN&#10;8vKkn2FLNNqWgFZ674FN2G+eQ6n73+nNJYYKaR0TWUy2OV4IwoH0pwhxCAk8uc+1LOtBKVJIHN6U&#10;1DuUny70oFjhM9Es3FSpXMjG/UUv8G2tGFjk96ah8NlKgcdiM1IpWhafvBQpOtk7BF03QyphOB+8&#10;SOgFbrihZDg8i68h3mWQFAY7ZpVUlScBQGB6mkHCQhIgKOUrTkHvtWA0WlYaVkf6TSrjiSnPQe3e&#10;so5eQqBHN6HrUm3hRpB5rnA8RBSR0IrbkWkDcKHvSrSfEAKlhXt6VrIV5gkEZpuzqkwE2VDCRlIx&#10;mk1QA+MEZ9SKkGwCgj+taRElwLUDtnFNDSkKYJiADlSog+9MZ8EsPJdSSR3FS85nwuVwEDBrZaUu&#10;NdPrimuBsQuGCm/wzklhKmiBn1puLaGHMbhavTpTiJIDSy0s4IzgU7kJC0haDlY7Y60ofcX6pCAC&#10;mUm1hXLznYbjalFNfuh3x706ZlNzm1NODDieopEKMBZS4CplX8XpTweqbwo6PawlxxYVso9B2rEu&#10;2h9vkAz71KuxPKHGFgg74O+aRS829lByy4Ns5ruMJCAU0YgBltCMnIHekXLYtU1DreyR94nvUi4V&#10;oUkOJC0D+Ksq82VNLykdQcUlxwUm0KPlxmwCHFYB2xTeBbVNNLz0J2yakglp10KUg8w715S1E450&#10;pHoaXdc3SbQoe5RE+EOUgOA7Yqt+JVnLLjEg9XRhRHY/3+tW06tlhaS4kqP+oUO8QLWLlYnFJTlT&#10;fmHf3oZqMQmpnjqM/YiGnS/R6lrr44XOV2t4J2SpRO+cULXOCEDJSD6gjBqyZUXYg/cV69Khbhak&#10;ugp3TjcAjIrzpryDlelEXVYTLS3IQpsICO4VjGKHmnbnaH8My5DSB0ws4qyp9pDWR1xuFJ6UO3SD&#10;4wKQAo9dj0q7G8EJmQotWrr6yAW7gtWf9QFepkGFNEgbDPevVJ4hCh3uHVfbuNAbijCMinASfWvA&#10;+p+tZKsdK9BAAwFiySTlewT3ps/ES8CFEjPpTofgRWucnfpXEX5XAluQo1dgZeHmWvA7cxrdm1RW&#10;js2Dj61InfpXkoCBn1puwA4Cf4jjyU2XHjoT5kJI+VR0iVBj7eDzHr5UZqaUkK64xWPBaI6AH5Vz&#10;mX4sua+3Kgmr6jly3HUR02TTeRPlTjyojuJHY9KIkxkDflSB8qUS2lI2AFR+G4ixKkErQbgIUY08&#10;uSsOfFSWlg7jnOKIo0RTCAFPFWO5p2lIztWeQHrvUjIQ3KY+Vzkwm2huYkpccVj2NNE6bioTyhKf&#10;metSzzJWnCVctNkQFBWS4T9aR0Yv9Vc15tlyjV6VhpJUOZP/AEqxW7MGJGwEoGR3NSnwaVDzEqHs&#10;ayILO3l/Gm+EAbgJ3i35KSbfQ3jHKKdNuhY6gn2ryY7adw2k/SsgIBxy8tTNBHVQEg8Lcb1j73Ss&#10;nPbGPStQRnCtjUiatqxisYIPXNZCgTtXJVhRr2DWVHl+de6CuXLXl8wJ61tyisc4zWeb2rsJF4J2&#10;6ZpB9C1DASM+9Lg4zisEkncUhF0oNjdRio75JCm8D1Sa9+zi1lxClhR7ZqUPTY14HOaj8MKQSlQo&#10;kXHm5UN8wHQmlQ7dAn/KbH1qTTlJ7Vuo5GDSbD3Xbwf6UwH7QGCQ2R6Clmn3eblW3j3pyXMJ9K1Q&#10;ec5yOlPAseUwu7hbp6dKwkb+1Y5uatsEdKeo1gnbfrWQKxnJrPNtXLlmvAV7OBuaxzen5Uq5Zzg4&#10;rGOXJ6VkK9q0ddCRuRSJeUjKdCUn2qvdWXZUlxTDf3R1OaJNQ3tEJlY5sKI271XMmZ8U6VFQKid8&#10;1EfMVZY0NGVFuNlhMjOMlIO31qOcPKPkMVKXJKW2FkKySneoZ9fKyTnfetZQi0LV5Rrrv+teQhW9&#10;ryVb7A5ofQvKyD+HpUtenMhWM5xUFHJAWcbmtVC3yLyerfeayi726UtuKCd98ZNCiW1OEISOZROA&#10;kDrRFqF1SWgAMBRx700sDAQ+ZboHht9MkdaPQnZHuXnWoN8erEf7/dkTwdMR9LWh27vueJNbYUpp&#10;Cz5UOYOD+mKrxrIOQcEd6INSaqeu6fBBKGB/D60ODr6U+FjwC6TkqvqE0Dy2OmFmt+891sTle9ZU&#10;ohW2dxjr2rXHcmsk47b1MhNyFqetIqOaUV0xSZpwTgk19KoT7T0zEWzw9jzul0g+iQQf/uqvtZ2N&#10;cxfamuv/AOE1qh9FIiqVzeylY/8AvTVOvNoCt58GxeLrEXpc/cqdK0rUBsE+vtXUX2coXgaCQ8n7&#10;r77ivwPL+gFcpeL2SfbrXZfBmD8Dw4sqCMEsBRHz3/nQXT2/zr+i9O+O59umMjH9Th9wKOQcUs31&#10;FIpFLN1pAvnx3CdM9aet0xap8jpU7VRkTgjLZFRzp/fVIDZPXtUa6eV80pwo4uSnbSwi4WJ3m5Q1&#10;cmFk+m/+9XyhhySvIOAO+K56uSlJt/iJOFNONuJPoQoV0jHwiMlSTnIzXnfxWzzxO9D+S+lP8KJC&#10;aeqiPQg/ik3mlIbKlKGKTjRwkKXzHB3x6Us4kyPvq5UehNJOyAn922nr6dKwXqverJNxlEkFKRhX&#10;rWxZbYSARlWO1ebAYVlawT6HalFqSsklOMd+tck2hMfC8OSVeZIUNq2eBLagFHPY1u8tJIBXze2K&#10;RWvl2CAB86QJNq3jh1TSRzdO9IO+JHloWheCds9q2akBAKAfMd8ViW4rwhhOVA9q65sk2i915aZK&#10;lFSlcx+tJwlpKnA6k8wrJnKWANs+lJlwpXlQ3NISeUwNF7FKvoQppXKk83bJr0RQcZCSSCNiM0j4&#10;o3ycD1NJxncOuJPmA6EU/qCmADIS0nmjyW1D7p2NP1czjZSfTrmmKwHU+ZYG/SlwQ4jlAKwO6TXD&#10;F00haw3VKStDn8NYkZCkuNknHXFPW0NoQdgkEYPNWmEtjmwVj2rr4su2m90khxt04BKT6U35nWpC&#10;vEJKc7HFOHm0L87WW1eh2pMyAEcruBk9qS5HVJt6pVanwgFsBQ74reG8EJ5CShXfJpsVPMp5miXW&#10;/wDSBvTj93KZ+6pC/ftSXN8lJtCVlt/EMKG5V1ApGPKQoeGocq0jBB70nGfdaX4ToJGdlCvToSuc&#10;Po2UOo9a7cOQk225WtxQhSQ40n96jp70vEmIfaBI5SNiK1ZWmQ0FDAVjffvTB/MGSFDdCuoFKTbI&#10;UfGFISWUJV8QwrlcG596cNy25MdJUArOxFNvEbcb3IGR60ha3ktrcYX2OQfWl4K5LyErYSXGnCkD&#10;qg9K0SozG8ushJ7KB3pac6gsKHp61oy+AwnOArHamm11yRLy47qWlHxEK7UsYqDkocLavQ03fdKn&#10;k8pye9KrUC3hW23UUy44XJNhPOtSVqBWN8jatX46mV+KCSnvneto68kcqRy+qu9ZcSSvzLGD/CKa&#10;bWXLVTKZbW5/2pq7Hyw5FdOUqGBmnaWFtgloEZ9TSbwVyYcWkq7EdqY4bhlKMG4VF3+3G2zXmcH9&#10;2ogD27UOPzkPPYwUrG3KasjiTCVHmokYGHBgkeoqpr858JPZd+6knfJ3rz+eHwpS31XpNPN4sDJA&#10;sXKEl5G6QSe/rQxdrWYoAcUDzDy82CKMnVpWgH7ydjsarfidcpEWYhDYKW1DKSPSmtbmwVhztouU&#10;0dtakLILYPcYOK9TPSd2XcmnWnVFS2v4s52r1cW25Ve4OV9ric17p7ihmJrBc15SE294cpx58Cpu&#10;PMU6nKmik+5r0RsjXcLKOjc3lPBgbgkV7mGcYFIokAg82Aa35woYSoVJcchRWPVb8wxtWecmtOhr&#10;xwD129KU3SLxOR6GtxtgmsJGwrJGBXc5XFZA617mycVgYxkHFe7etKkWxJG4rwOcZ2Na5GcEkV4H&#10;fYilC5Zyc7KyK3yDSfffas/KkXLYZSeuaydxvWqTjrXiSR6U5ItkHGe9eVuN9616D3+dbd67ouXk&#10;EgV47jesFPpmsb53/GuXLcZxtWhABz3rJUBt3rwwc71y5eA/GtqwRgHFeR5hXei669iscgzWV5SB&#10;isghQ2rkl1ocg1tivElJzjI71sFBXSuXXWqU4r3L67V7BSSdzWwWCOtclusJT6VkpA7VqAUjbcVl&#10;R9Qa5NWCjJ3rBTynp1rYE42OayBnfvXJbrUJOfY1nv8Azr1ZI22rrJF47DIrH3+tMJ816IMojl8H&#10;/QRULI1dMiLwu0yOU9FZGP1qMvA5UojceEUrG3rWgcQny8wQT6mglziJJaUrNrWAPVwU3c13Du7R&#10;ZejOtOHpynp9RSF/ZOER6o/LvKNiCKibxcW4rSlKONqHk3Ge3GK4z6VIA2Q71oGvl+mznFJfeCcH&#10;HKOlduLhZSCPaU4uV7cnTHeZWUjPL3qKkLScq+7jfNNVSfBGw5s/xJpFeXz5l8o/0muHFk483Sz0&#10;gvWxSiR98jPrsKi5y+WMjHcfzp1KKWIDiUDA8T+QqOuiuVpkb5wMmthRD+UwLxvXX/8AVzFCV7cy&#10;VAbb1DIVyJxnO1SN3VuonGwJ3qJC/T0rWRDyLyaqd/OKhNROZcbSFDHcGod2SVICE5Qkdh3qWvqg&#10;pKj1UFYGKgSdvnR2ADYF51qLj9Icb8ryutJjetl9K0BqwULC3Jwawo461j1rBOKbZKtVnNJk/pWy&#10;t60P0rlKFos5rkv7TLol8Rw2DksQ2kH2yVKx/wDWFdZqrjvjbLbuXE29rQcpQtDWPQpbSk/mDQ3U&#10;cxAeq9N+A2n+JOk7NP3kKvI7XMrCzgbY36n0rufRjHwum7e0BgJZSPwFcW2aP4t5t7ShlKpCEqHq&#10;CoCu37Ijw7ewn0QB+VU9OblxWj/xAl8kEY9T+CkUUojPakhSieoo4vEynSDuKetHYUwZOTT5ntUz&#10;FSkTnqio2QcP1JI+4RUbLH73609yZFyUndMqs0v/AKQfzBq/bRcm5ltjOJUrztpWPQggVQz4C7fJ&#10;Hq2r9KtzR6m06YtjilK5lRm87f8AKKwfxWP5MTvU/gvoH/CZ/wD1NVF3AP2f8ojfuJQDlKSnue9a&#10;B9LqUuIWU59KaOoLygApISeuetKcrTCUgHYbYFea3yvpHaSlVSShY8Q8yfU7msOO+K4lSVq27Cm6&#10;2lPuJOB4QPXvS6nQyrOetdfKXabXWPjwhZQtOFdqRddTzlwbrx0PSk0srkSS6seTt71u7GSASpO/&#10;p60gI4KaWG11gTebryhXfFJrfXyqUjfG+K1jQVq5lrHID0B9K2dShhJ3ST6Z60ocDgphaRkJq1KE&#10;k85SRg9MY3rMp9wo5m85G29ZixgpsqUUpUo5wciljHQptSQ4kkjoDSA3CYWm6Z8q30oUtRx1wKdL&#10;fTHY5s4PpimKIwYyPEUs5/1bClHIaZTRwshXpzVwf5Uwx5Tth0jDijkn+E9BSj918AZCU5PQDamD&#10;aRslSlBSduuxrWVC8QpUlWOXfGa7fjC7Yb2U1DlFxB8VfNnfB6CvPXRDbgZa8qzttjaohqQpA6HH&#10;ucUksYWX8Ekdu9duxcJu03spx1aSjK186v8Alpqm7IQ74QAJ/wCao4PpdOQSNuhputXhkkp5s+m+&#10;K645SbSiZm4BByVgDp5d60VdUl0hvBUP9QqDZc5hjAxjvtW7DhjDBHMM5JG9dhR2ccKaelLcSDyo&#10;GOpB6VgXXxEKBcyemyajFvKfRhCcfPakxIcjgJW1yg9xSXscJhvaxTxiQqOtSjlQ9tqWW+mW2QCf&#10;rUS9K5l52UewxS7Ny5W8qbSnPpXAkYSGxzdPoTwQkoWnp64pN95Cn/3Y/fDp6U0ckKUrnI5Qelbo&#10;mjHOdz3wKVp/pKa7uE8Q/wAyQFqyrvgd6zHeQlRBVzk/6jioULUp7xGCodyKcIkeKcLSOb3607CZ&#10;lTGQ2oqxyD161qpxLysJcS4P9J2NRsFcht5QQgqb996eSEhTZK8NkDqE4NIMhIlHFKjpx4S2x/q7&#10;Uihwk7OJcV6dDSlteW+ycnIBwCrvWs1tKW1KTyNrG+U7U21xcJcrVclw5BCm0+tah44JCku/PrW0&#10;eV40VPOUnsc02lhtlHitrAKdyBUZF8pyhNcRDdbE7lPK62OZAG/SqA1YpLsRCtyR/F3HzrpVc5qU&#10;xylKSlQIOa514hW5dqvMuNykMOErQB0wazmqQEEShabSanBgPuFDWq4lbHhrzlIxmhziNbnJduTK&#10;aXzFkEFOO1LwZ4Q5jI5hsRUq6+mU0UuAcpGM9iKBsNnBaW4eyyqjSQkJmSfIQeQHy9969Rmu1psc&#10;11bLalB4ZyDmvVYLLlRtBaLL69OaeZTlSELCz/EFVCztPXJSyWJ7zKT0AOaNCSehps5GdcVs6U/I&#10;VtnRDos0yY9UCM6XvIdKl3J50Z2SVYFTsGO/DH78LUR356IUR+VJCllR9TWjrbaNzg/Wk8K2VJ4u&#10;7ypoxeYqVcilcqz2NO0XSMrbxU7e9RMorD3M3GQ575GaR+JfbWnNv5+buCCBXCQt5SGJrshEjclp&#10;Y8qgfkaUBHXrQ5Flz0uKKobbafXm3qQVdfBaKnEkADsKlEgIuVC6Eg2CfrdO/KglPekw+pIP7pQF&#10;Mo2oW3wCGXUgjqU0s7eI6EkrJTjfBG9dvBF9yTYRgtT5pRWnKh19a8sYUAKjUamhq2SpSj7JNO2J&#10;qZO6ASn3GDTw4HF03aRmydYGBWBlJ6ZrA8wrIBHen3yo14kKO2xrOSOwNe6nJxWMe9ddckpURE1v&#10;kWVJHXyqI/SlW2g0lKQSQNt68TykV7m3pbpbm1lsFYOKwpQSPevE9h1rGM9vzrrnokWU4+dYIydu&#10;vtXsb4rdIA70gXLAJHUfUV4J3yDivA5Oc7V7YAg7mnJFtvjevco9a1T5e9ZzgjcGuSWWTn1r2Pb8&#10;KxkHvWebbpXJF4/3mvDtkbVhKgo71kn0xXLln7oFexv3r2c+lYKtuwFcuXs9QK90GTtXub5Vjrje&#10;uS2W2MnJ615fSknZbMdOXHUo+ZxWrcpp8AtuJWk9waS44S2PK3cbUpGEq5PeoWdYJU17e4OpRj7i&#10;Up/XFTheQnqoD50i5NYb3U8gDvk0x7WnlOY5zThC7vD/AMXKlTnSo/6jWF6IitNg845x1VgVOu6m&#10;treR8azn0ChQXqfWLjTpTCebcbUNyDkimENFrKwwyO5UFqZH7McUhp9a9+gO1D60JlMlZOSeoJra&#10;4POzVKcdUeY75zUfGmFCFBKBsd1E0oFipsEXSgK2xy7Ef8opN9hsqBHMFYpGRNEYKc6f9JpJuV47&#10;HMo84Vvueldc3susOUpNCm4TaFYJK+30/pUfe14U0P8Al/lT2arMaH7qVnf3NROoF4lJT6JGR9K2&#10;1AP5bPZeGa87/qpz6oTvCsrI7k1Ec5Cicbdc1IXhZLmx7E1DPrKUFPqMf39K1kQO0LyarfaQqMva&#10;j4aB1BWST74/71CrFSl5VzLAz3qKPSjUP1F5/Xm9QVhf3aTA3rZXpWvepTwqQ4W2MisFWTW9JqVg&#10;+tJyuC0crQda2WaT70qkAWi1cqcnpXD+tJYn6xvUlP3Xpjyx9Vn+tdqXyT8HaZLucFLaiD9K4VkL&#10;Lsh1R6qUSfxoVXG+1q9f+A4rGeU+g/FTuhYyZerLY2rqHOYD3AJH6V2VbMfCNfIfpXI3CqEJWrmV&#10;kf5KSv5bgfzrri2H/h2/lSUI2tKi+OZN88TewT8bGlB0pKlE4xt1omvKSl2tiKetEY96YIO9PWDU&#10;rFWkT1voajpmy6kW+lR8oAukGpTwoIz5lgZMR9KTuUKH5VafD934zRdsKeYYa5CB25SU/wAqq+Gd&#10;ynsdqO+HUp6HpWMfDLqAVgjPbmPSsR8Uj/o2O/3fkV7l/hVJbV5o+7PzCLFtoZcHipJT/qJxSyUI&#10;ZBU0Upz0yaZJkNTG8qAIV1STvmmypBhApWAWf4SN8V5V1uvqn8VJplBxXI5ke4GATSrToR91vnHq&#10;qoh+UH4/K0fMN8gVq3NQyhKXUujm2B9TXJQp5cxKsJyls/nWxuDaAUFIWod6h2ny2oFKCUA9HN6a&#10;yJqpM1bKT4eBnyDc0l7LsdFMruKl5OS0PeklKYc86iHVD0NRa3ShBSVKVt0I60nEuLZYUkAJcyQd&#10;t64usmWBynkqasKSkI8IKOMq3rTKIqioEqc7kimU2ZlAKsFQOQcVl0/ENJUpQBI7V27oUzYLXWkx&#10;7ldUT/F6V6M64wAWxzKPYimMpxKAAhXMU96VZnIbTgrCidvvbim7hdN2YUgi6B3KHEYUOoSKV+Nc&#10;WUoj8o91ioB2d8JLDoTzJOx3pQvsuKGcAnfY4pN2Uuy4Uy5NTykSTgj/AEjvWDMcUB4I29FjGaH4&#10;stbMpafETy9U53pw5KkOqJW42U9cJODSh10hjUw74YAW8jChv5TTVp9yUT4KuVIP8Qpgi4susFSG&#10;iVo23NOoF4DeUrUhBxskiuL+oSeEUu+81Gx4iQtZHY1vHluLQFBJaT6EVFSri2H0rdQJBJ8obpxL&#10;uC1MFSGi0MdEmuDwSo/CWZFxxIA5vFUT0TtTl2esoCumOgyNqGoMgF1ZW55/QjOKdSJX/DrwU5x1&#10;xTt2cKLwsKeYkNymf8wk9yE0krwoywoOcwJ3K+1DVrnFtheFDcn+KsTpK3EE8/3fVW1NJJHKaYuE&#10;UuSk4GFpP86T+LSCCkjNDkaa4thJU4SfY1p8W6he5UEnuTXbichJ4VjZEkh9KElaQkKx1BIrFuvH&#10;MMLWlWOoUMkVA/GKAyVqUO2KSdllg+IgqyO3rTi/qEzwTlpRQ5PUFlSXOVOeidjTr47mSFKU6rA+&#10;YoZZn/FNpPmIP5VlUxyCQTzKbV/zdK7ffI4SeCeDyiEXNYzgDHbBxWHbgeX98pQT88ioVUpqUgEJ&#10;Geueat03HwU4cDZB6HrS7rdU3wSeimEzVLay0OdI6AbUktTr6fMrw0nqlR61FO3ZrHkfDZ/5aSVq&#10;BrmDbpU6P1pL2CZ4RKlA80yCACQkfwnNA/FGwu3u1CdGTlccc2D1I9KJF3uOynLTagO+RtTeXfGn&#10;o60FxooUMKHQ4qvMxssZjd1UsJdDIJB0XLsoLh3ALzlDn13qYgzQ+0WFK5Xk/dyeopTXdsECe822&#10;r92pRW0e3uKC5Mp3CXkcyVtnqDWMewxktPIW4jeCA9vBRxHkocQULO6T3r1QzcpMmO3IbVzFYwrt&#10;g16nB1wrgschfZUdcetYO5xWAOUD0r257mvQVi+VhaQRg7+9IKtrL26xzfWnIG2xrOelIWg8pblv&#10;CiZdtaCCGmyD2xmmMZExtZT4KynsVGiQHm2GBis4PcD8Ki8MXuFKJSBYhQzsSe+gBtaG/c70wk6e&#10;uroIE/Gf+Winb/T+Fe2J6kU7wgeq4TOHAQnCsd7YIDk5soB6eHvU6xAcH+atCz/01Ib9jke9eB23&#10;GaURAJDK5ySTHQnohH4UoAEjHKBXvLnIrJBxtuPepAAobkr2QNs4rOfYVqMEkEV4ozuCc13suWcD&#10;tWM4rA2O5rIJ9K5csEbGsggD1r2SawNxgGuXLOc7VgA5O9ZA7A/hWUkJ6ilsuXgj0rYDHU5rxGR1&#10;xWvMRkEUqS6329vwrCyArJG9YSnIyNqwSUqrkgWxOKwlRJxy/Wskc3StUqwcY/OkXLZZwk7fhWEb&#10;pzWXem1atkdNsiuHK7osOJxuOopRJykEjetF+fYeYZ7dq2Ow70vW648Ly1co23PtSSlLCRhBNb/e&#10;UD1FZUnmTjJApD3S4Cj5E6SwR+4SU+vPg1E3DU8yEk8sdlzHYO7/AKVOKtjL6iXQXR6LORWgs8Rk&#10;lbUVsK9QBvUFpL3upw6MchA69Qy9RBTC7ckJ6FRycflSUPTF3tR8SDcUhJ38NweX19aNHbM88slL&#10;5jJPUNpGaQc0gw+MPSpLh9S6R+lRbHE3sp/EYMAoSn33UzGWFNRF7ffTmkrBJfU+pMy3odUo55if&#10;9qPYemYEDzIbB91HP60pMLLSCQ2nYdak2EfWTRI04aEO3ZNqYhla4bYOOiUiq2uS2vFW4y2WgTt7&#10;1O6w1AlbnwzaFJ900HvIW6edUjAH8BNKAFJlJuynXQU+MkJx3FMg64ykNt4eA7inTrrqRhLSXPcU&#10;1fcZYSFOrLJ74GKfhcm1x8VaEpKCEZ821ebW0pICFYA9qcLa25mlLcBHQ02dUptIDzYZB7ppOt01&#10;LvrCokPBz5lAf/SNQ+onP/MVgemKl3QhLdvS2rmQSVZ/91D2oHSby6B64rd6eP5bPZeC/EDrVEp/&#10;3IZuq+Z9XfoMCoR9z96cnYDb1zUtOXl1z0zioJ5zDqjjcE9a1kIwvIq5/mJ9VFz3FOOL2wlH60zV&#10;0pWQ4pSlZJIUcnIx0GPw603JoxGLBYWc7nlyxWp+8K8VAnesEnIpyjWw3Fanas9a0UcH3poXLRZ9&#10;a1J32rK96TWvkH0pylAuhPiVcDF05LCdleEpQ+gzXHgYUVEmup+JUou26YM9GF/oa5rlNcp2FD5m&#10;eIb9l7X8IN8GlcO5RXwbj896lvY2ShCc+mTn+VdPWtX/AAzfyrnng3D5I9xcx1dbz+B/rXQVmVzR&#10;UD2padu0WWb+LX+JVn0sPuUtSiKSR92lU7VcXnRW6KfMHemCTvTyMelSs5VeThSDW+aYyh+9p40f&#10;NTKd/mZxUp4VaP61lmIeV3HTBz1ov0NIxp5plsqU74rg27eY0Hs/5iTRfw5ZDcOa5yq8spYCk/Ss&#10;f8TC9Bf1C9k/wvft18juw/kiFuzKSpR8RSc9yKbOsOuP+B422fvK2qUeuAigZU4rJxy4zScVkurW&#10;tXKSd0hY6V5Evrm3UrVMT4dkFaweUdQrrTR9hyYEeE04UBWck7U8nS+VAShDbjmcECt4zqmm0uOl&#10;xB/0gbCkIxZOFuSmTq22chZdQrsCqmhJ/aDZypCVj72acSn0uPlTSvGVn7qxtSq3ZjzASqM0B7dR&#10;TbLsLK4CnSFFazj/AJhUO01yyX2ytwKBzlJp1zIigqWpYUdinORSbcd154uttjBAB5thXFIGhedZ&#10;JZJ8R1RA7msRJhdjYK3OZPlOKcOJDaClxKQs9MnaoiO4GpD7PlIznOTtTDYkFdsTp5zkZWPOsnck&#10;isQwzKZCt0keiabyEBKOdJyTsTk0ham1NuOJLhCVbjKsYphuCEwNvhPZrBW0rkc58bgFFKsIbWy2&#10;6VDONxy9K8qOOQ5XknYjnG9MYbwbfcjLPNg5Hm6Cu6glODcWW85LbS0OIVzb7jlrKHPEIOU8uM5C&#10;ab3GS08gtMNuuK78hyKbRnpHIEFRaxtlXal6pQ3GVt8R8JMIGAlZ6kU7bdQoKStbYzt5himDzqQ8&#10;FPPh3l3ASd688+2shaWHsn16UnCftwl4khuC+4jnbCQcpJGaduTkOtqTzI3HQZpglKpDP32Uk9j1&#10;FRrzptq1KckcyemG+1MthO2KQaWlokJUpCzSM1uctBCVEoPY9aa/FRJDSV8z7yj3A3FauXBTKk8z&#10;SvDHRSyaYCQneGCLr0d3kAaKkJIO/MaXWCW+VSmznuDTaQ83Mb5ihgA7c3NvTBueIpLbvhb7JUd6&#10;futyU3wQU7ZlIjKLJWnfcHmp0uY2vAU4k/JWahJakKTs4jmPomtIU0fdK0hafVHWm7yMLvBBypld&#10;zDTgaA5wehzSfx4KjkJz6c9Q06Wo4WCoEeiKYG5BwgeUK7gp3pN+1L4IIRObl8OnnThCO45q3N+D&#10;zYUEhSSNsqoaekoDeApJyN9jTGBMC0lpXIjzYyokE04Ptwk8EHlFz13CUjDRRjqUqpojUq3ASlAU&#10;kbEjeoSQ6htlWORe3UKpjZpwKFoKV5B6p6Um6yZ4V8EIpRf+Ynl/dn/mFe/bCZCD5sqHdNRD7jbz&#10;B8QuJGPSo+1ykqKm0LShodljKjXB5HVd4IOCpqRcHUgFC3eXO4JpNE0PJVhK1EfWo+4tqU0CJCEN&#10;g+bCt6aRZ0VZ5GQ8Snqobg00yEZCTwAQk9T2pd1gqShC0rR5kqI71VEl0x3HG3hyLBx9atJ67O+M&#10;UJStLecFTveg7WtiD7S5rKkKIGVISevehdTEHnxAiFM7YPDPCi9PSGkIcQpQx1G9eoPauSo7ygFB&#10;JAxgmvUJLMoiDZfdPJV129qznFJq+7kk5PpWyVcw3NegXWUsspWO5x862JPUdK0UkKBHU1sBiuyk&#10;NlkuAHdO3rWc53xg1ggEYIzWQnbt+NOXcBYypA3GRSgIUB70mo52/KspPy/GuSc5WygRuD9KyDkC&#10;tc79vxrIG2aUYSLy0dT0NYS4VDvXiSRWRsntSDuFy8cqBBH1rAVlNeJ/Gsb9Biu9V3ovFWdt/mKy&#10;VbdN61VzJ22JNZBPoK5cvJVnI/WtvNnO1YKsHBxWQSegG1dyuWfwrOAOwNak742zWQDjfGKeFy25&#10;QfQVjI2z+taE7423rYjPYVwXLKl+n614qyR1HvWpVtuB+NKJGBuBXXukXk5T3H1ryuUncfhWqyPl&#10;mtgCOmD713omr3KB0P414q5eoB+VaLOMDpms/rSBLZZACSeoNYWo4yCCO4rC1c3Xavc2OmK66VZR&#10;hScjasnrjpSZWrIAAxWwBHpXA3XLdOO1YVgHpWqhjOSAa8nbHWl62XWW/OABkkfOs4x3FakjG/T3&#10;rQq5EYBBpLrrLR98NpPMAn3oP1ZeAxGKWl4WehB2qV1BdBFjrJxjGNzVSXa5OS3T5krAJAJNQE7j&#10;borcbdov1TaZLdjnxHilSCd1IGSKau+HJSF8qlk9D0zSMl5ZAbCUK5jg47UglxxgJQAggep6V3Wy&#10;m6XWzhei75/dZ+7ncVuptmc2FLbC0H/UaayZRaThSUEr6YNeYW8hkBAbUOuVUvBSchbPMKinmSSG&#10;+6ealWw260FFAUFdCVU2lT3OUoLSMnbCTmk2pTrLIbS20fdRpODhIfq5S7wSmVBSkBACh5UnP8VC&#10;N5e57o8rIxzGilLpdlwFrASebcJ6bKNBFzeHxjys7cxr0LThdjfYL54+I32nk/7ioqYr96rfY0NT&#10;XgC9hRCwMYogluHxye2NqFbktZfUlR6b1rqdt149qkm1t/VNXiBgY3xSVbOKyc5P1rRJ3NEwsjyt&#10;c9c7V4nf2rCutY/OuTlt61qSd6yk5+daq2ppShaKOKazXeVk4pwo5PXNMpySpsikKsRAbhdV3rNC&#10;n7bPV/8AiF//AHJqoV6NuUlCCLfIUle6VBGQR866LTaUvO+ccwIwQe9P/g0NpISMZqNpLb3C29Hr&#10;n8Pj8NjblVNw401LstofbmR1R3VvlQSruMDB/WrTs2W2wk0m7DCjuKcw2/DUKY0WKD6hWurnOkfg&#10;lSQ6UomtEjIFbp3qdZ1yUTuRTuP0ponenUbqKkbyq7+E/aPmFNZ485IFOmfvCkJoytQqW6qs+ukW&#10;Tnl+dGGgVIRFnhaHCfiVHKenQUHM9s0V6NkPR1yEoJDS3t0gZOeUVlviQf8Alzj6j8V6v/hs7b8R&#10;Rju134IqaIOPBUlted/FO9bvpecxzuoUjG4R1rVURL+S4XCD1ATgimJfXbpaWkpK2lfd5k5Irxy9&#10;l9iAgrCVxGSpCUuJc9elOUJcewrxfJ0CVKrR9YeSoEkH0LeM0xNyTb3ktJR4iVf6k/dNIfVcCE9U&#10;GkOJDjQBOwXnalFRVDlWh9KAOg5sg1lmeJJIJCcDOPDxUW683FnpdZJW26cKSpOyTTcjKUOBT5yb&#10;4J5THbWO6xuKQkFEoDlU217oJp0qWUpIcUgp9kdqhn30RHw80UkKOFJKdh700rg4H3Txby2AkYbd&#10;B2z1xSL0Vt/LoeQlaevImt3ZQSofv2wk9gjcVFvXJyHlaX0KS5spIFJYpd+U5QXEucjh50HoUppN&#10;95puQ2SnA78ycCkUXLzAmYlI7cwprcZaVcpU+la89R3phBIynB4unV3vHwwSmO2l5SugCNh9ajm2&#10;Sp8uuLQtahugbYqSjvLdhcwUkkbYIzTR9bhzs0VY/wBNcLWunXykXrim3lLSG+Vavu+ErP41hCJk&#10;lPM86lSe7YP60xtLait1xQQV8+MKHSpoTWQj94w1kdSkkZpCSnC3VMX3odvAUtnw1dig5OaQ+KnS&#10;Vc7P7to9Oc5VWluei3C4S3HW0q5DhDalbD3FbyHmeZXIhKCB/wDbKaHXUwsm0lDTQ8aWtwLH8Z2F&#10;N0XhRWBFj/ENnqsowKjBJVPuLqHsuNtHZkrGDUqXEtJCUNlCcdELG1NJ6pwST7zr6iUvNxyD91IN&#10;NnJcfJafW6+o9m1ZppLlOzLgYoWUtBOVE4yfbNPGGWYm6I6kHpzJUM/Wmbk+wTRafCWEsx3EjPVz&#10;pTh7mXGBHw4Wn1qMul6mKkJiRQpbijuXOgFIohKbCvHS48e+FACmXyn8J5HufhK8NckJV7JyKQnX&#10;BGQpElXODvhHWo2dMMNxLcRkh0/wkDp71hT0t9OHHkNjG6QjGaS+LLuSpc3NxxI3d5SOg3qOmP8A&#10;hK8ZvxObPmKhTKa+xFbbbEh5LqunIc5pBKXnGVEtuKOe6sZ+lNv0KS3ZTbM5Mgf/ADABxtlOaYzi&#10;WJiXGVB1axhRWjZPvUUzIMZzlWpbWPu4O9JzrvMdUlqOXPCV99xW+B7Ul+iUNvlTRd8ZBAdjrUOu&#10;O1Rrc1qA/wCGpXxLyj91s7Co9q7MWgeGygvOr3JU3nPzNYcu7zzQIjRmFd1lW5/Ck3Li23CmrtIl&#10;mOEx2nDnr5tgKbWtxMJohyW0h07kKFRzEllxlfjznUk9QnYCtUiPEHO2n4snoVAk0zenbU9uF9cl&#10;qDUfw3RnflRk06hn4NoqcLoyMn2qIRIkLRzpYbi57q2pq88Vcylzuf8A5EnApu9dsTq43lU50tRl&#10;unHUEAZrDTaY7B8djnJ6+bNQybk206UNR083/wBsKtjTeQ+p53nU62gYxyhwkVGZEoYoS/6diXKa&#10;pbKHGDncZr1Sr1xaZUB4LSxj72Sa9VV0bSbqYEgWX2mSgYPIf51kBSfvAH3FZS2Gwcbd6w2VE9Qt&#10;J71sgs3e62Tyq6dfcV7B7EfKtlY5OgrVsAHGFD59KX0TTxdeC9/MnHvWQMgkGvODbIJ+lYbOcjmy&#10;fSuSeqyFdsj8K35e+2KwoZ6EVgEpO4/ClXcrOQfSvHO+1anlXkCsbj0rkllskg9cV7O9eJ9s1qCV&#10;EjrSpbLfcn7uawSE7Dqa9kIBxkVoAc5yflSFIvF1KVcp+8e1b8vzrQpSTzAeYdM1slzoFDCqTrlK&#10;eMLQAqdIxj0zSwHL6ZrRxvn/AIsHsRWqVKTnmGR6iuGEpzwsLVyuDPQ7fKlgQemOlYCQsZ23rRLZ&#10;bVlKtvQ04YSYKys4UFDcgbit0EKGcj5VgKIO6cVgpQTscH2rh6JOi2WjOCPvCsF4ZwdjW3mwMHNa&#10;5wN0711uy73WVJC09cfKvIKk9Rn3HetcDuCDW52G6vxrh3XLysK2O1e+6BhVeCiMbg1459venLl7&#10;Ksb4rB5R6V7Jx2x3pMgqV7d6Qrkojrvj2rZaecdd+2Kwdj2rXPMvfbH50nAskt1WyCVpwpO49a95&#10;QSkKwa2UTvhQrRvznKx5h0I70vou5W5yEnPm9KYy5SEJPMOX6U4lPciCQopx3G9C1+vJjxlElCtt&#10;jmo3u6KaJl8oa1heStRYZUHM9ds0FvOE5DjYR6kClLu47IfLwUnJPRJxTMyUPt4WhxWNsKpgxhXO&#10;iSKmmklKF7k9OXc02cV46+UkIT3Khg1iQFsHLYUlJOMqGcVoqSl4FJeBPfA3BpQei71SqYaEDPiI&#10;Vj13NIF/xQWw0kpH8fSk2ssL50FLh9COordy6FSMKjhtXdRG2KcktdeTDUNxyLUd802dICvDDQUs&#10;dSD0p20lhbYc+JSFb7YrZfOG1KDSFoAJ5ztik44XHKZoBbeiJ9Co7dOpNA0tzmkvkny5IozZeU94&#10;CyAnDbi8Dp3oDkrJ8VRJBJNej6YP5QPoF81/E79tU8f7nJlIWC8T2wTmhOarxJTit+veiR1eSohW&#10;fLjNDUgbg82SckjHvWqp7Arx7VCXAJusk5rQHYivKPX+la5zRBZ5bKOK05hj515asD1psXD4u47d&#10;KQmye1t06T0NYV161qk5FZUc0i4BJqOTSbjfPSp3NexXJ4Nkkljl+dYW3kHG9OMbVqelOICUOJKZ&#10;qZ9qwlvlOaXUNq1CfrUe0XUocUog5FbjqKTT2pRJwaVRFbp3pzGPSmopwwTzU5vKhfkKTR0FIzcB&#10;Z96Vb6UnN6g+1TKi36yQa+99aLNEOsh6aFpUpaFJIKc7Ap/2oTR94UU6DW6mbcg0tABS2cL27HpW&#10;c+IRfTpPl+K9N/w+fs+JKf13D/7SipcgFZSyXUrHdzYVqYDpWH3yHlgbch2FOXFPEBSi0tA6hPWk&#10;loiuoBS66FHqATsa8XNr2X2X03Js7cYbR5FuOh4/dR6mmaoMlchMhzIbT9xAUMg+9OC8th3lQzzJ&#10;/wBSk4/OvPodlJ/dKaa7ZBJrjnCT1K0Mwx0kvKWgD1ptIUq7qbQ2VFhJBK8dTW78ZllAVMUXiNvv&#10;ZH4V5KkMNkxEPEnptgCk9EhNjdKuyizlJeUkDfzJqLuD7kt5thtxLzajzKWlOOWlG2pkxKkzCpKd&#10;yAgY/E0tFjJiNqQy8lCOpTjJrvRNN73WqkqUORtxBxtuntUdc0PRGSApp0uHlSAnpT8XGSFeGxGC&#10;l4x4xG34V6EBGdUtb7a3ldS4gbe1JkcJL3TJqOS02ypcdWP4lbU0uLBMdbYZaUR0Uk9PlTiTMjuS&#10;VxW2ESnzuVI2CfnTZmwuMKcdeV4jh/hQvCR7YrtuEu6+UjZVrLamgoZPXPUVIoefa2c+HVjYHGDT&#10;GDyMSyhfXOOUH+dOLhaAtzxWkhPL1Acz+VQgEXCsFwIBTeQ25ElqkNqaWFjzIpV5SVNJXzxyFb7p&#10;pitYiuJKo7YUei87Vu9FU9/xALDLnscgik9kocmFwBiyUyW1NrPdtA2NIiQXmy54bLYJ6HrTh26K&#10;YeKVNtEf6kbikFxxckqWtxvKd/KnpTbKZrsZUdIjNtu+OlbXNjonvWPiVKY3S0gZ35ic4p1MfMNl&#10;KWiy92yRg0k4hNzbCnS2k9gpvFNIzhTscDhR8mIkKS6lxsepGd/ak1S0PBSUspSemSo71IS5DcFo&#10;oTJbdA2KVJ/pUcy47LQrx8tox/A11qIixUwIOE2cjuLOR4Taknbz71uHWmyEOtKWo/xNrJFJoYt8&#10;N3CXHFvq35VDJpdp6QptYZhhONwV4GaZbqlBTWZBU7+8YjqSemVLHSmkmI4gcy2sDH3y5tS7/jJy&#10;ZLyYm/VA600lxI0ceMZS3kns4SQT8q6ycCmMluMytLgdQXMbBOVGt0sqcY8Q+M2OuSrrT2388ls/&#10;8G2kAYGdiaZXK3yOclQLUZIyoIVnP9KYQnKHlQmZyFrZffKh/F13rSG0hpsqMh7xP4gTmpeMlpUb&#10;/hfHQ32AG1MHcx5hUQshzZXl6e9MI6pUxlS0kqay+sq/h5P515iM6iKAWvDWD0IHSnr0fnUoF107&#10;7eWmshfKlKPGfO+CAkjNMcuC1WnkZKnXQE98Y2reBPXJiKKHFpSg4Srl60iYrKGyRFddUrqDvWOa&#10;U0MNRVNJHTnOBUZKeE6W84pBSqTyjuFpqHRdFvl1ptaUlo4JSjIVS82DPmIBVJS233CD/OkWG41u&#10;Aa/yye/Nkk0wlKknXXFA5dAJ7eHUah4F4x+ZJcA5s8nUU/mXJ1tzw2G1OqH+seX8aZMWt9Ehcx08&#10;zy/9HRIpCuCSdLpOy0AenJXqVkSkoUAt0ox0yBXqbYp1gvti6shPlxzehrLfl7Yz2pNwc5TsRjet&#10;8kbnNa7N7rM9FhxSeis71u2gpTuvNaqGR0yKyk7nynHzrhyu6YWQVc3TKc/WtlJSonbNanp5elYz&#10;vuKVItgkpI3OPSts7dT+NJnYdMn1rQupIArr2XWJSo9cYPrXgRikyrI7VjlyNxj2rkoC2CT05dvn&#10;WxISNqSLnIoDBzWVLzsEnJ7110liVv1ySCK8nOQc1qUFWM527etZGRgcm3oKRL0W5UO4rJSDnP0F&#10;YOE5JGKwFApyBnPenJuRkLyUHtn61nnUNlJz7g14qGOhHzrCdtyCflSey7nlZJSBjBTWUgAbKrVR&#10;ByOWvIASDt1peqU8LcrV8/lXjgdUfWtCR2BH1r2VY6kfOuLklkoFJwcZFZz2SaSDhRgFQyenvWwJ&#10;V2wa690i3JJTsQTWc83YZrXI/wBOa1+6em/pT0i27dBmsEeqaxkZxivbp3I2pqVeOB2xWQCnpvWA&#10;rmwSn8a2Cdthn50oyuXlOBKSSBgVhtOB1yDvvWrqeYYAxvv71sMAZxSDJXdFuokA96TaUA3lKsZ7&#10;elbc2NymmMh8MFagRhXUE9KQ4N05rb4CRuc0NNLPMU7HfFVLfLouc+tHKF4UQSg7E+4om1fqcx2X&#10;EJVsdspIzVZxnUma4+vxFpUDgIIBzUPJurrWhrbJxNV4cZQDIzncZ3prCfSM8r4werR35TTxbkdt&#10;K3fhVLwCSXV/yoecLkicJSWUobUMJSnbNOPN1wOFISi+46VMqLvYoxsaZy5LSVIS7F5H1nHlIraS&#10;paFErbWG8deeoptpUl5TyUktJHl370hK4FOxFkNyQrmUhsdAFA5pObKLRSgqUVL2SOat1tJUkHwV&#10;4SMnKun51GR2xIlfEBCnGxsgE7iuOMBcM5KlgEJbRyseb+I81NpslSkBpLZStZwMK7VhfKeZJjqH&#10;vzf701it+NJ8cI52knHKFdDS+i6+blP5p8CONgkpYX/Sq7muhDbhJ9QBVhTln9mPKU2W/wByRyk/&#10;84qsbk9k8owOY7GvTNJF4W+wXzD8YO2Vj/cpBDoLTmRv3JqAlZyMgDb096lkSErbdSNt8fMVCyFZ&#10;cJ3A6b1qoW2cV5BWv3MaEgutc74rxO9a5wqriFAYW5ORSZTlfN3rbNYV0zXJQvA715RrAOAa8VfW&#10;mpbLWsg4r1YrkqUFYPyryTtWFbinpoWiq16GtldsVqf0phUgXgMVvSfWt/4aRIVuOtLMnem4/Glm&#10;Fb04cqNwwpVG4Hb51iWCQn5VhpXkFbP9APSplQGHJsj7woi0eptF0dS6EFK0IGFHH+qh5AOam9NR&#10;WJU59uQsISG0KCicbgmgWui+nS27fmF6D8DO2/EdL7n/APEqwVRyEFKGEY9yKj3VSIalJylpo7qP&#10;3kimhuTMJwxXnviEE4S4hX64pKTMgu87YbC9yFfvOv514nYOyOV9p5b7KWCSloOLntlBHl5cVGuJ&#10;ZbPOp1LxJ6A8ppoxN+EcaYDbSmycIKsHl/sU8fc8ZCgpccY6kDcUlt3ukuGm/QpNLrSAf+EWpeeh&#10;T1+RpISitY5T4A7JVTB2XIhuttCUXUKOCenKPat21soUS8+lYJwAs0lr+6XA9k6mSnQ4nMlGD/AD&#10;yk02buLIUUIQQ57b5+tMrzJZauUNTPhKCTvyjYfOnanXpB5QmLgbggda63dM4ykHJ0oTWkIc8IrH&#10;VZBHyrZy3h90reeDqicFKlYT+FIXALQ8y4rwlBKuiOn94pbmKipwGNgnoetNB8xASkeUFNVrTFu6&#10;EgIShaCCE9MinLrhwSWkEey6h7pJ8FTTpQjKFYPIdiKUbeU6s8iGCgjOVmksdxXEjaEhPd+HkJeD&#10;JQg7eVWd/wC8U+bkiSwhfKgLxulSsUxnBRjnmaa5knI5F52pvCW08MkJOPVWKQ4IK4HBCeymw4yr&#10;922kgZGF/wAq0S7HuEBCksfvkd0qA3+VaBvCVf8ADtqxufPTGOC3JcQGEqzuElWMU1wuQU5hNrJV&#10;12YyB4TDSwPXAP5U0bzcDzOulCDspLSOXGPU06dQ4gZMIJIPUOdai461R5zrS2Cor3SgLxgUjhZO&#10;a/unXxkWGsojnxlDbHh5NbSbjLLaSiGgHH8ZzgfKvIjsuLIVb3ArqCVbfrSHMpm4LYUl1IcTlCeb&#10;JFNcLJ7ZLnCSieE1JK33UMFW/KEcopzMlobZWROa+7lPOMn6U1NlDTniBDshRPR0ZxSc6ezGdbS9&#10;byVnZBA70w8qYSYUZDhu3CQpyQl13B8qwOQH6dafzlCMlZS08CkdE96wyZLr/iPFcZrHlbaTnHzN&#10;aXBSX460/HqAHU8u/wAqQgKZs2FCxYonTHHn1jAOyHlZI+napxEdKsBwMuIxsAaYWhSVlfhxkhsf&#10;xObFdOnmw+2rmieUdCgio7XKlD7qEgxTIuT5KVOlPQMqwgD+tP5cFt1pSXGnQCPMOao20uYlyE4W&#10;gBWA010HuakHC2FHmceGexBppAJTw5QEZam3VsLcW0kHDbaRuE06dbDjeFOqOc9U9qzIShq5tuNq&#10;UkqGFOLHSn6XFEbyEgevLTCCnhyhochSkutuKKSgeU43NIP8x3LxOeg5afTlltQfQ6hakeg6ivGU&#10;uUEvIdabSQB5h0qLb0Ti7F1DIl8i/DcdUFE7LAraalp1A/4x05G45adTmHXEqKZLDpHQYpk1OfbC&#10;WluNBRPXGaYW254XB90zLbCSlpRdOTnOTvSK7e0FFTcRxR7Eo/rUvJy83hyS2cbjCaasyXmEcinh&#10;12UMU0tslDwo9SJBR5mEhXQcxpo5AlqV/nIbT1ITvUxKSl0eeQVK9tqYKbY5CHAp0D1JpNqXeFDS&#10;LTEDhL6g6r1WqvVLqbiA4EXnHry16k2Lty+ziQlQwF/n0rZSFAYCs+1YIQvcAH0NY5OXcGtOgPK8&#10;nmCtwfxrIUk+XJzWC8UHCxt/qBrRchGM45vekuAlsSlttz5q9ufXFMTPQ3kBQOOxNKMT0vbA8p9K&#10;4OHCXYU6UMeorUgdMEgVhLgcH3qzsBsrHypybwtcpzvkGtlKSBzE7VqXQnbcmvABX/MD1zSX7Jbd&#10;1hpwOcykqKx0pbPl7g+nrSfIOXyq79MVkI5znmzjpilCQ2KVSM5OT8q8VBIJySabrlFKihIUpXTP&#10;LW4dIUOdJGa6/RN2nlbJUTusHHtWVJChjcCsODxEjBx8jWoDiQcHmx0BrkuDlbFSUYG4rbJG+dvn&#10;SYc5gUqSQfQ7g14BaGscgyPSuBXWWrrikuAhJUnocdRSwAODvmmzCgXMBZHqhVOTskj865uVzsYS&#10;bx/fIAPKe4PQ0vgY6DHrmmysrWAUhaPX0pbJJHKnYetKDyVxGAtX0czeQMqScjFKJUFoB6Zpu6sl&#10;5KUghSd/Yilwsj0A9a4HJISEWAWdgc5rVGSok7dvpWHCF4bzgncEVunmHcH3rr5XWXjgnYmsc++5&#10;yBWCrA9zWUowkAEGlSDAW2QcYJrBVy7ZJrVSFHorB9MVqlQSvHMCSPWuv0XWW4GN+bet8lJ3V9DS&#10;YCgDzYUc7AbVleQkZH1rki1eeCNjjeoG+XEQ4ylucuMbZp9OfbbSVrVjbYVW2r78lxzw25OTjGMg&#10;gVE43NlbjZYXKG7zOFynuOlnnSnoRsPnUFMdaZUkoSpKz36AU7kS+TmPioVkdMf0pmhTrieaQytS&#10;M/w/0612OFOkfhlyWlBUzynsSPwpql5cYhpIMhI9DginkiTCcWllKDzkbAJwfrTRUOU0pKmiptJP&#10;RSsjHypLdk3kJG5SFrjZbQ6lRIBGc7VozLjhAQlx4KHYDFZejym1qU6StknYNbEU3bVDeKm+Vanh&#10;270nVLcWWbnODTAS2p7xHFBACh1r0ZpCUJSVv8yRujGBTZyBJcfT4K/D5MlJdPNitI89bbhbmv8A&#10;grJxzoTlJpetymYthLz3m22VKQt0KVthVN2EoS0OSQ+0diUgbD8t6QmvGVckR25CVNNjPMAB/fSn&#10;gUSyR8e2kA77DNO63TSbCycTHuazPELU5hPLzL6neqxuboTM5SCAAT16VYkx7lsTgLvjnnA58de9&#10;VTc3gZrq1ZJGAMV6logvACvlb48k8OuePVeD4S2vkHKVHYKNR7/lWsD1pRSgHEg9E75Jpu4olSve&#10;tSwWK8hkfuACTVtWgrysk1p1UN6lUQCVHSvGsJNeJHy+VKmrGdq8TmsK26VqTTU4C6yTntWEdTWM&#10;5+tY71yclgcYryjWEnArB3z2p6atScHvWua8etantTU+yzW2aTHWtgaS66y3B3pVhXn3pHqa3aV5&#10;vekbymkYU0z5mj7V51WQPlWsTdGPUVh44xVpDf6kmjHMaINNo/fSnCjn5W0n5YJoeQfMamLUkPOl&#10;vmCOfoSrCQff1HtQPW//AJfL7fmt58En/wDUVJ/3fkUQ26OLiUypTakIJwhDaOg+felHLXCXlxDq&#10;2lbqIKR/SpdD6UMsgOIUQAkEbD8KjbpdVRoS1ILfjKPKPb6d68Rsb3X2zi1lCGJ8Q5nmQ20FZTzj&#10;ClfT0p54IKXFONx1BJxnOMCvQYLSh8S9FdW+tO63d/wFaTHYMdoJdj+IFHYYIJNda+V1uiQelGfC&#10;U1GhKQlBHK6ACDinQcYSyA7Db5gn+IAZ2rWM9JeS2tDvw7A6tlQUf6Cm0z41xw+K+gRwMBtHlP1N&#10;NseUmALJvLQ25DdKIzbSsHzhQJIrFp5VxEKEMOBSccwwM0imVDY5kKYUgq7jzc31FaqQHuVUFp5s&#10;lXmBVyp/CutcpMWTi4RFpZWExPBXgnJUOtMYgZmRUqVGLihseQ7k09VFkeAlTmXU/wAYCiMfjUbD&#10;dYty3UPqU0FLyjBzSHkJAL3CXkRo5Q4hMNZURkKJGM1GQowfYALBdcbUeYg4+lSqno+edKX1KJ6A&#10;HBqOt/w7c+Ul0utIV5uVI3/Cld0KRouSCll29IbSFWxY/wCdJO/51CtxG0SX0LSvBPkSrOUmphVx&#10;AU4lDssIG6QUnH6UwnPfEOpkFSwg7FRGDn5fjXO4UYAunSYDKGhzJkJPcjmpvOajxVMOIW6QThZV&#10;kECl2ZeeUqmH6pztW8tbMmI4hcxCwexSBmkIwuuQVs5FtykZ8WXk+ij1qOuUaNGSh5kvL5NlFZ3A&#10;PpUhbJAcYS58UGuUcvIQOopRTiZLKkmY0oLT0IGf1po8wXElpwmohNOFK0TnUADIBVmms9g5EgSl&#10;OLa6JIGafWy9/DR/CUUlSFcqcoKia3kajkrPIICSk7FbiCkUzkZSk2dhNFKeltBaZwb5wD90CouX&#10;HcWnzS0veH5htip+Il1NvUyh5kKKirdIUU1FPttMEGSSsZ8xbWB+VIBcWKUuzcLVoyHmUFMppKDv&#10;ylO6aaT7apTZJlMOK+9ygbmnbrUIhLkZl0rx1CSazDkryr/h2ye3MACK6wtYrt3UKKcaU8lJyhsA&#10;YIKDn8qbOR3uVSWuYq6DAI/Cp+a1Lkp50IabV15gTn5U2ZU+2tKX1crmPvcuQaZsA5Unik8KKtMF&#10;cVpSG0J8YnKi4SCaeOxpijnlaUU9ME06eitJIU5L8x9gMU0fIad5VSVKbPTw1dKYWW5UnjDgcqJu&#10;ECW+ElSU5bUF7dTSrKXX28obbPz61LKZYSAS64s/U7VGy/DjOeKzzlP8YwRtTXMtkJ7Z+hTJ+JJU&#10;SBHbKcY61DvtSYDxQY6Ahe6SrcCi0tREoSVNvrUoZ2yaZ3CK062Qhp043SVJO1J4dwl+kbTlQSLa&#10;68ATGRn1B60lNtzjgCPhkAgbEHcVLxCA3yrK8jbrTsw2XE7uuJ26kZpojSmexQlFjF4uMllCnG+o&#10;OAcUt8A7gn4XYbdqfuRkQrqhTThKXdlqV2qTMIuKI+L5BuckikEZ4S+OLAoTehus5V4akJ7kjakA&#10;t9adkoSnscZqevlvdciLSZIKQN+TqaTtsR0w2ylCQgDoob/WmmI9E4VAKgFxVKVnm/8Aopr1T0mC&#10;tSh+5T80969S+Gl+keq+lly4ittpK4yVBXbI2+tCbvGWe9lCGwFIJCwATg0ay9JfGglASkEdMVAI&#10;4WOKuTiysIRy/eHc1f8ANdTDZtyoBziteyNmtj67UyncSb4gtK5220KOF4GaKblw6cjpwh8qIG3v&#10;Qtd9HTPCUyEgqV0J7UriErQOiUZ1RfXFlwebH/MAFUQQuIE6M3+/jYwNglWTUTA4fSvDaT8ZyhIA&#10;wCcVLReFz7jnMqehXplNIux1T+LxkQlrmciqHboM05b4028oVzIWHB0RitU8JoznKHXeZXcjapVn&#10;hXY20JBjJXj+JQyaUbyMJhEQUU1xjhPEBKFAnrgZqdg8Q2Zyg21GeUr1KCBSSeE9iDnOiOEH1QSK&#10;lbfpOLbVhTalYHZRzTvOmXispOJdviEgqYUCafFPiDKU8p9jim8eI2hWQvlx70qSUkec49TUwvbz&#10;Kq7bfyrZPMgeZJP1rbKVIOU7+9alXOM8wT71jdOCHcD3p3CZzlY8NKTnlUj5VuV5GE45ves84Uk+&#10;YZHcVoefbCkk+9Jxwu55WMFvq5g+/SlmyCNiD7ikubm2Vy/Q14ITkFJAPtSj0Skd0lIYdU4lSSFA&#10;HpjelvFSnCTkE+tZ51NjKikj3FeDiFgAkH50gsOF17gXWEshS+ZCuX1x0NZUlTYK0HmV/pJrxQkJ&#10;PIeX5V4FYG4CgPTrXWskWE8roS5yKCh6jet0rQ6FBO+NutaofSs4J5MdiMUmtPhOhxOSFbKArr24&#10;XWvylUJIbSFJyr1NbqUEjp9a1ASQcZNJ/eXjB5R+dO4ScpQZGSRsegrIOCfKa1UtIIBOCelYxzYw&#10;on5V3sut1K35+ZWFAj5VhKG0qK8cpPcjrXgVIUfulI/GvJkcy+VQKD7966/dd7LflCt+bBpCU4pA&#10;2IJpR0p5Tjy/KoS7XFVvaWtaudtO5JG4prztCkY3cVD6ov8A+zYbilNk7dR0qm51wN4U48rwQhRI&#10;JG5Aom1pqITX1NtTGUAnbuTQJNix5GVJlfv07jlxg/MVGL2VsWGEuVM28JQzL3A2SsZzTV29Sw4p&#10;L6/Bb7LCdqRj3FcpHLlhhxpXKcjrXpU5DfMH5zJC8ApCM7YpR6Ljg2ctnHmnyHebxVDbIyc/Kmkl&#10;+SptRjOukg58Ne34Go92f+ylIRGkpXHcXvzDIQfb2p0qUs5K5rKObY4QP612Cmk7Vli6R31JbdU6&#10;l8f+kokqz6470nKX4qwPgnMA7ODymmU4MKBW3M5pDY5kqVsR+FOYVzcmw0OOy0NEnBTygbj39a4Z&#10;wU0nqEmHlQHS5KQp9k9CFnKfYgU9RJCmw4zBQvm/iWoZANMZHhSF5VcOUqzlIx09OlRsdTbEtcdM&#10;hRjJHMkpXgH2/Wu49kn1vdP3234b6nozLYyDlB/i3pzb31XKOpwNsBSTgo7g++1N0mCUqC5JUnYb&#10;rJPvvShVbGY5KUp8VRI9c04Dsmk4yvXN/lsrg5UpV4pSUtnbYCqvvCkiUpKe3X54o9kOH9kOJ5sE&#10;OkEemwquZ6+eU6fU165orNsDfZfIPxzMZK94P+o/cUmVDmyBgdh1pJxW21YJ6Vqs4G9aIcrzHlYp&#10;PODmts+X1NaE70qkSoOKzmtEk4rb0pwTSFqvcZrXnA61srpSQ2FNKeFuQMZBrA7HtSZSc1ndG/Wu&#10;S2SyTmvKrVKvoPasnf0p6bay0NaqVWxFaL60xOC9npWw3pIHfc1uhW1NTytztWW1eYe9aE461sg4&#10;Ap3VMthTkM5QK1k5CzWtuVlG1byvvD51ODhDOHkJFtWXanbA6lEwILHj5Scf8u4GfzoeQrDo/Cpy&#10;wPOtz8to51ls9RkDdPWg2si9BN7Lb/Bx2/ENGR/q/IqfurjjCUn4NSyrbIGAkepIptGjhcgSVykI&#10;dwMNtenvmns+XcArCgktqABDO5H0NMVmDy8zrqlODs7sR7V4j6L7duRlek3FxsrSuSl3KTgcpJ9u&#10;lR/PInEiWZCm0J25BhJ+nWtwtuKlbkFbyArqnwyQfy/nSMi4T04VKCYbR6OlBIx69dqT7knPqnRd&#10;tyAloc6FYPkbB5qYPW+bJUlfhuKab2w+rAI9cdaWkOwFcvPNMkHGVpI3+WBmm78taGswpLjqQceG&#10;tBVt7HFdayTnF1KNSUwmOdcXkSE5y2Ad6QbuJubaymMkDoFFQCs/TemzMtrlUZTrrZSAPBcVg/TA&#10;3rRa4Iy42l0uKGedpKic+9J7ZScc4W6La47J8ZbpUQMBpSjy7VrJeZhgJ+C8MnI5hjl+ppsXXHXA&#10;qQp5TA2DuCnlHuBThb0NnlSCX2z/ABICl5FJ7JTYcpFuO9JWPA8OITvzIWVfl0pKYy7EmJecWlZR&#10;stQGDj5UumIyVeLEbfS6k+VsoUEH+laS5/x81YkwSuTgBRUBnFNIBwcJtyMjKWQhVybU61Mb2HXl&#10;wR+dNp0OS5b1LUsOtt5PlGTSLsZ9b4DEBba0jKVZSP54NSbK5IYW2uGhLhBC8Kxn5bVIL8FRkA5C&#10;iYEkqQlaeQ+6qeLW6oEER1ADtn+lRVsWmPKeaeaDoCvKnuK1lx1SpgSlhbEMHJUB5le3tTG8ZXHp&#10;ZaWlcll+UiKn4pS1ZwPug05XE8Rz/wAwQ8jfJQ035fqRThswmR4aFOxgnP3QR9aaTb07EUlqLIU+&#10;tWwCgNvmaUY4TSO6d/8AAQwhUeaWe/h9fyNbJuFxfWfAaDrXTxFo5T+HemUOBHfQl2TKD8wblY2A&#10;PoBUiHnmWylmWCCc4WkE/lTTjISZTNUVl91T0x5YcH8JRyAVoIrDSgtqQ2gZzzLwofjSLl5kzpC4&#10;zHhhPRbvUfhSkexFhZUPDkKO+XNh+HSm+64eiy3qIla20tpcUnotGw/OkZKJU4c6m2kLJznqfyp3&#10;OktxGiZUVCUgY8qgf96jQ3KlIDkJhbLROecq3x7JNKmlZaStpATIcfQkHdSVDB+tKPotbrJAdVzD&#10;cKK8k1lMVpbahLee5yf4gUivJabt7fO080UD/UKRIe6Yh1HiFIb8YD/lwR+NLhKn/J8GcE/xECvL&#10;muSWl8sMuDPYdabw1uOODDwjEnBaVv8ArXWsmnOVt40uKooWnkbJ2Kt/zpwqG6+0VFxtST1AHUV6&#10;TAeWjyyisenY0yQ7HjLDTyFIKu6VEpP9KS1j6JSdwv1XliTanAEkBhR2WBkJpbxH3BkyGx6eXrSc&#10;l2E4yocq20p6LSDWsYocSAYwdT/qTtmkAsbdEhO4X6hNZTRjuqfbKVKH3k42paM47LRzILaQe1Lu&#10;pbWoluIoeuQNhUb8N8K/5kKDa9057e1cRY3CYHY2ra7WyROaKCW0kb89JQHlSmilDAV4Z5TzHrT5&#10;p1rkVlLg9iCaacqmJ7SWELbZWCpagPKDSkWykD+i3fYON4qQcb5IqHtsdxqQ+mU4SVElDaBskUSA&#10;NPBY+JCj8xmmb0EQCp3xEqUvcHGSfal23903xLFMzHYJIUXB716pVhL7zQUWkAHoCa9XWXeIV9CL&#10;ZqW/vyVNOWxCUoH3wrYmpJubfPFStbbDbSuowTiqplcRbrbVlSJzBbT5l5A6U2icc5xfIStl9gHC&#10;lkhP/epBccrREC/CvtDTrjf7wIKsb4phO0+ZbnOoD2BqrEcdHG084jh1A6pQrp+VE+nuLUW9AB0F&#10;jOPvEClweU0B7chKXXQ9zU6XIk5TYxsM7ChiPZ9bRpwS2+pxtKvvEjGKtxi8xFtJw6k83qqlBcI7&#10;YylaST6U3ZfAKUPI5agq22XUa18z8twKJ3KsYx7UVW6BMYSnx3Csn3p8m5MbEvJQT0G2a1/aLKnV&#10;Dxk7dAD0pQ0Dqoy9x6Jy204397B9s1uebHQE/OkBKZUP85PyzSb85lpsnxR+NS3DVFtcTwnIysdj&#10;vvv1rx5gNwn8ahZWpIMVOFykpI7ZFDknVTU9woizgDnHlO9MLgntiJRw5JQjZSkg+5rQTWQdloJP&#10;oaEIGnTcHVqmzXnVDZASvlAH0oghadgxEgDnUr/UVH+tNDnOzZOcxjMEqT8ZPU4ApVtP8QA6bCmr&#10;zbbaPIOm4yetKtSG1JBCuvqakBzYqIjFwl8eXcJPqa0ASoqCQMitklP8IKs9aQWTGWVEK8NXUjfF&#10;ONgmAE8JwASO2a0VyhYScZV0rCXUKQkhQI770m+ptwDlWQRuDSErgLlL8qemU7dq9yBPMeb6Ammv&#10;xDjaAS3znP8AB6VHztQmIknwHFHrjlNJuCeGOJsFMo/eAKGFA9KU3GcUDjX0ZtWH2VMOHt/X3qUi&#10;atbkJK0pUU+udqaHhOMTkQFSieUJ679a25SjGMY71BpuUuQOZtLaSroknoKVUq5jkXztlOfMn29q&#10;XfZJ4Z4UvgkdAD2FJ+VC1kAJHv0pJB8Rsc6+Y+o2pZtS+bBUFjtnrTkzbZKJPMkEJSc+9YWOYAYG&#10;QexryVJK+VQ5TmvPBtIUMlOe6TTuQm9UlJfUlH3U/jVe691J8FBcjhKed4co3z+NFV3lLisFxJWo&#10;AdMjNUTrS/MXKcoOpcBbVuteRioXEuNlbjaG5UZJlSE8qhHYURsAVbn3zio6XqHwJLiCGA+0jKm0&#10;uYUM9sYpreZFvgxXXviXXOVHMA0s7b9fQVQfE3XaPjWpBYlLktFIaciqwojP8R9vejNBQ/S9xcdr&#10;R15ytRouiu1dzy47Wjrzn2V7wpD48aQqIhaXTkFw7j6YpZMx0JKlQ0A423GOlV9ofUEq+l1qbK+H&#10;joSktueIUlRx6GiaU8Qvw4kpbyj951w5R+lUZ4HUzzG48ILXUjqKcwPIJHZenS37nLbj+Ak+DupK&#10;O4qVZeWpsZiIyvf74GKjoduiISpbdwX4xOFlChv+NJ3Mpt6Qs3B4Kx5WyQSTjttVcIcTYJ7dp76Y&#10;pBYDbbnk5ioE59Nqaww7Eipb+DCl5KubnAzSMFLlxbS/KkBLqTyobSRt7kVIhl9CioSUFKjklTYJ&#10;H50nXKQEAWW6JD+FrdgAnIwUrBJqNQ8HLmqQWSpKBy8iQNvWlnZr63/g2ZCHXVDK8N4CR65pzDtj&#10;sZRSHG1pIJUvlJJ9e9cblKDbK8bi0W+VEFaTnIJA/lTKXdR5EuMrRknHlyKlUpebaWkNsuqJ2WMj&#10;P5VByVLlyQhKAXB1QD1P/euuQmjOFrez4NtWcYClBW43I5RVaPLK3FE9SSasbUj2LOheADuCAdgQ&#10;SD+lVs4eY/nXs2kttTtB7D8F8X/GEgk1J59T+K9SbhzWe+a0cVuaMdVhgF4KrQq81ZByK06GnKQB&#10;LBWBWwORmk05xW6DkUoTSsOHakwdvWt3NwfrSQ9ulInNGFntWD3r1e5s110+y2QTgVsRg9a0Qd/5&#10;VufypwTDysLGwJpNwUod6TX0ppShJilEmk62SdxmmJ6UV868n7wrQda8ThVLdJZS9sVhXKadTBv9&#10;KjrevldB6ipSYMgE+lWW8IbILSJgT+8BqVtk1+C+qRGcShxDSiQoZChkbf36VEntvUjbviC7iOwm&#10;QspKfOPKMkb0G1k/+Xzey2nwf/8AP6P/ALvyKJmZzlybS4uXyKUkHGySD3pB2FDeVl6QfF6hwujI&#10;PbFKwIK4LSUvMIkY6rBHX0waVki3RkKclQfBaT94+GDg/SvEeRYr7YvbITWLIlyedgyGkKaABdUB&#10;hY9etbvB5SCgzGFDOBlAI+WCaZ25tMiVIkmIDGxytsny83vilZERLjqua0Et82ykKTj6UgBGEhdf&#10;KjZCV2R5r4ZbIbdV5kcuEpPrgdKfOiZFdQfiI6VffISjIx+NRtzXHQ2hhLCmZjjgCEKTgkeuelLu&#10;JaDaAu3KcUnZSk4OfzrrWOEhdcXXp0Zc1aVF5Cl550FKMEH8aTafnzU5SpttSTyLBSd/evc0Tzgw&#10;HNvuhaDTeA+h6bKUEqUwkjCEgjfvXEWNwuDgfKU5WxNRgKmtBJzlPg/jvmm7YftcpLCVpcZd3Gen&#10;5UtMMB53Zh5AWcnnSrH0phcxDaQhMQKTJCwMBRHffGa5wBFwmB1lItLnul3lcYxgdAT0PzpG6RZR&#10;SJXjpDrY5kpCMfStFsW2Pzr8ZbZCcrUFqB+XWtx+z5ikESS62R1Dx5vzNKQHDKbctK0TOuE+Kh7L&#10;fhk4CDvy04iSpDGUyHG1K6pwjf8AWoiIiMibLaVIWhhvHIAsp6/rThy3MSBz+M5kgYPiUgJ6ri4c&#10;hNp4MW9F5RSorJPTy5qQDkwcwQ0ysHcHcCoi7tOQ4yPDKnwFZJWrJH1qTjNvuR0ralvJRjBzgj8x&#10;TDh3uuDrt9kquTMOFLabx0+90/Koa1trM6U7yIWsr5cKPQVMfCvloJM9QQfXlP8AKolEZcacthx4&#10;jxSCh1BGDSnASBwcU5UX1KWHIoAG4wRUPeZKhHAEYsuKUEhQ2/Sp523vITzfGnb7ucbVE3drmjH/&#10;AIjxSncjbORXeyYXJwHmIkdpBtqlJxjnSATnHesIuEZwbsvs42x5q1jrXKitOIkFPqCBS/guqWVI&#10;fb9CEjAx60gF1znWKjIymbpMfXIDqm2lfuknJ/SpNLscYDcp5n/q6fmKjopVEnPMhaAFnnChuDn0&#10;qX5HkNnDje/+oZFJ1K64FkwuVyejoBZkIf6AIKQTSAjRikOPP5kHc7cv5VteGXlRELAaLjSwvy9c&#10;U6iqdmpSpAQoY3J613WybcEXWpcUn/LlIO2+fSowzXXH1MjwnCOrnLkCpd6C8sZU1HWDsT7fhUTb&#10;j+zpL0UlCXSrmSFHGR7GlIsEgJdwlGYkYoUlUhRUDnyrwPwpZwot7AcDjK0f8w5SfrTpfOttai0w&#10;r1wdz8tqhJyPCdadW0EMj72+wPak9Smg5sE+XPddZSpMIpbXscHOB64piWUcxLUkR1E/d5SAfoad&#10;ZVyDlK05GykOZ/Wo+b45QRuskdFFJpLE4SbtpKWMl2GoJluKSFbBYGQf6U7WGZcRSFyeflGUbjY1&#10;GW4+AlOWlPuDqFkEfQGpNE/wFD/gcIPXAHT8aUJrsJnapbkvnQSGloPKeZPX3pzOluxUJQkoceWc&#10;BPKfxqLuPN8QiW2yW0A4W2odRTz4iNIw54JKsYyO3yrhg2THAEByWgwXWOcuttvle6iFY+lZVIi8&#10;6W1x1IUMnGM/pTXw0SiUpVIb5dzzpJBrLUxcR0NOhDYPRYT1pbAZTMnAS7b4cT+4X4Kc5wtY/SvV&#10;q+I8lX75ZUeuQ3ivU75Lrq6HLaLc7406K4h8dV7KTn2xSbku3O8yURUPqV948gH41nnuc8gzA2+o&#10;jotew+mKSduMiECAwwOXolB2+WcU0XWsNuicNRGCjJcEfrhDGRWWpJSttkSlNpTso81R6bhLu8lR&#10;DaVjk+7z9DTyKSOVHwviPc3LyggkUh5wlBtypd6/S4LH7i6OlxIJCAvORT+36olOtJcXc5CwR93x&#10;DkfQVrF0be56edu1NBKugUsZqetnBy/WhgSD4Lja91spJJbPt603AN0vKYpvkpQKkPS31ZynKlbU&#10;3haxmRZ60zZzyObdsc2/yo2iaWYjxwZTiV+vKAMfOo+7QNKPMgPcy3E5KChOTn54pT3AXNFuU7tW&#10;rWiEh190uK3PmxmpGZq62uMqSp1xtRH8KicVVF9viLaotx4jgR2kEDmx22FMYs1EsB1yWpflyRzh&#10;IHtXABwskN2lWDN17bC4Y7banZHYq8ufxpvGv623y81HbbV2yTkVX7rlvdQtkrDjvMcFJK1D0waQ&#10;bTcW3EEqceZT/C6vlJH060trcrid3CvK08VCghpbWHU9FJV1ovga0cuDQ2LKu3OP0Nc7RtRos2HX&#10;Iy45SQQopyPx9KMLVxSuDoQgxo/gqGclQJNLb/Sm3H9QVqXJyS6rmXOdSAM4SrFRke/vwpaQZbhO&#10;dy4MZ+lBL3EKcUkthtnG5KjsR9aD73ra43V8pbU2+vOy0NkAfWu2XShwC6Wi6vZaYSt5YV/qUjpW&#10;ZPEi1RG1KdkJbT/zHFcwMXCUghUn4p7HUBYKR74Bpy1qdDLfiKjrdRzAEPpwAO/94pwuMXURa0m5&#10;Cvv/AMV7HMkFpkrODkrQkgf71N22+sTsFtxZBPl5k1Q1s1pYGOZxUZkEdNwnFT54wW6E0PDScp2A&#10;Qrem2JN06wAsr3+NbQ3nylXT0qIud7U2nLbBcIzsnfP5VUTvF12SgCOG2lK2BcWKmLDOv975Vi4R&#10;kg4wkEGlJKRrQDdbaib1FeyVxrYWgM4WVgH8KRsWhtVy4qzIliMknKU82/zNGsSBqNlYYS9GcCxk&#10;vLyOX5DvSNzh32Cz+8uzZb7hKAk/jTALlOvbhRH+GtVWx1Bau7KUgYKVqOD+VT9uudzLxZfdbKkp&#10;GVBWx7bVVGotSpkjwX7w+FjYKQ4Cnb5UjDk2wtsvM3t9LwSArL3WnZuuxa5V2RoU5txz95lJORvn&#10;HsK1evUm0OBT7C1RycKdSM8v0Haqn/8AEOTZfEDF3akEDytrUCfyrW38VNTS4/nhLdJOApDClAj6&#10;V1ugKbzk5VlX7iM3bGiooUQcYKgQKAbpxKv8lZ+GZeaCvukNnAHvmoO6a2vjjTiZcB5aU5K2yyEj&#10;A+dDNu1fdZqy9GWG2s4VHePMQc/LanHomiwGMIouOu9UKZ5XkBaepUkDIHrjv+NCwkR7orlkS1Kc&#10;UcqbWeT8utPHJs6fzOOvpbXylPKhvGPlnr1oUmoXBc8SekTW+bm584Un6dPwpxwkDgSvX+NDTFkx&#10;kTlstq2LYwQr2xVZS+EydQvJ8F0pQCMvLdKQB/0jf86tMXKKUKWhrxEnYNts7gn1qNuKv3uWIDkV&#10;OAStJ6e6gnNTx1EsH+U8gehRKl1SrowWwSFt+yiIHDq429TKA81JioSAEkFIJHXO+9Fibj+yuRpy&#10;NyIBAKmlBX4DrWtvAlstoNxU6QMlCSBn69a9LhRYzynUSDFyQVBKwrt6HP5V0sz5nGR5uSqEszpn&#10;l8huTytp/wATPWpMOCPD7OOpAV9B/Wo6NAVBWXHYbq3SN3SkLz7bdKWavMuMpt1ptUppJypQQU7U&#10;sxc3Jkha3ZgjpVg+G2MKSPQk1De5UGQFuH7aA3lpDh5fMjwvMD6VHSm3ZMoYiuQ4wx5kAlWPcA06&#10;kzm4jq3GpKmiRvz4JO/4mtGr/PId5UNlrlJD6kcudulcPVITbIK9Fj2hx7mccU0of6ypHNSxDTT6&#10;2IDzrkkjYBzKRn1JqOSJVzSl+QHHknHK22QlP61LsAF3lTFUSjGSkJO397UqTKWakzYrDhdkIW6g&#10;fxp2x7YqMgJfclmQ0WkKIIKnDj3p1d5zZZSyltTKlLPNzJAOKZBMYMkrafUoDAKUnHT1rgLuDU0n&#10;a1xUVqNxZsZ8Q5V4ju46Y8VR/nQGdzRtqxwGxxMf+ohKuvrv/OgdRxj0r22gG2IBfD+vv8StJPb+&#10;68T5h2pNw/WtgdxWqsd6IdVngtc4TSfU+nyrY961zhQ32ringJYYyMVkHFaZ3zW5PeuCYRZbOU3K&#10;iDjtSvWkl9aU8JWrJ3SBWqT5sVgLyfavK67UwJ6UH3qUJynGKSQr1pQVKOEwrGds1ovBrdPStFjF&#10;NKUJOvJ67VqRvWScGoyVIt0571joa8eteJ3pQkKewVcrg3zUzI8zKTUFFX501N5544zVhvCHTizg&#10;UwNTdmhrmodaaEjxTjl+GWEq79ztUIs4Wal7R4q1cjDoaeOOUleAeuRjvQXWv/l8vt+a23wYbfEF&#10;If8Ad+RUs2xd2mFMo5QtGAkvEFfXvjbNaeA044VXNMhaz/G79wfIJ2p6pNx8IoU7GDmMcxSpRz69&#10;fypiG5idrkt9ST1cY+4R743FeKk2X2bz6p9MehsREOJmFBB2ShYJO3vUY7IucgZgtrdbP3lupCN/&#10;Ub707MO1LZS8kNtcqshaV4Oe+9NX70uAcMyPjOfZCFo369lDau4CS9zytBEjRHFOTHnzM6FxaSgD&#10;2HtW6GCpKVNzkhHXK8H86dCTMktHKUMDA2cPMdx7VFKszkZwOyGkzFryT4R5AB7p7/jXWPJK7d0A&#10;SCrlImSFMMutqb+6p/l+78vU1JJtiobDaYbqVo6qKkb59SaTRJtpQtLzCG14GA6nl39qYyXOVKnI&#10;bcjk6c6SQgfTv9BS8phO05T2TPlw0LcWhhSEp3JXy/qKiGkyb/NZmIQG221ZQ04rHOfXO9LNRIsw&#10;pM6eqQ51CFZQn8KlGrYEoSpu4KbQnpzEKA/Gk5wEhvfK0ecmg5VFQ8novw3RzfgcUyk3BppgqkRl&#10;sEbJC0Z5z8xmnEq7yIqsMOolHovkHKR8zvTFyOm4vtvu3BDjyfuhJHKn5A0vCaTfhNYDYhR1Llxl&#10;qedVz8qGuZKB2FOnZMFTaFLaS2Dv52yn8sU7dZkR0c6ZLS0cu5cRj9DUS/OnXNDkeI02eTYvJUcf&#10;QkUyy4uAXpKLdKiufCuIC0jJSlWcGlrO605BAewpR2KFnAyNqTYim3Rw0IDrpwed7mTlX51FWx3w&#10;Lg+gsFahgpQsAnBpHdCUrXXJHoiJEuzNrKX40cHtjG/41mQ9p+dFWyC0wVDyrSMFPp0qHlxnVqbc&#10;TblMvpUeV1HJt9M7it/2rLhs8kiOpA6FaAAPrSkDso7nkFKN3GAw34UqKyrlwlLyWyQ4PXp1ryxA&#10;WVLbgkg77M0p4r1wj/8Ay7SkEdVKBz77CmybbOhcrjTqXWwM+Ao9vQGuDduEhdu9FHyIKvig6zFc&#10;CBsUL2B/OnEaRAUsYjc7vRSOQ7Gn0W7Ov5Y8NmO4T91ZIV/Sk3rauWS4p1KV5GFNIwofXNJttkLi&#10;b4ctZkZl9sIbhON7bKSADmkGmjEQPiWMNjq51H1x0p26J8JHkCZIT1J2UPp3raLclystqkoaPQpU&#10;jB/OusD6JL2wMhatGM55mYRdHUEJA/Wo+TEkMr8RlhbAJ3aUvCT+B2NTLdvQwpS0PlC1denL9RUd&#10;c58iMrCnmlJxjDQClf8A0TS26FNuG5aUmmbb2kFEltTCx2Wo4/HvTZ0QJqsRo7rjmxQttJzn1Bpd&#10;MaJPCUyJCzkZKHTy/ltSMiNFiOBMeStlSfKEJPMD9KWxItykLrG/CQH7QDimz4gbB9gunJYjPoKX&#10;X3Ao7eG4cVs3JmqUAGEuBI8qz5Sr5im0pan1YnFUcYwU+Ht+O9JwlLr9FiXaWo6Mtu+FgfcUramb&#10;Kgs7RPFWB99IyD+NP0woikp8CQOZPQpXn8jSDz7zDyUR3UyXevKU9PqKQDsmk903Eht4AO4jkbY5&#10;CD+NayZrcNkqbmrJP3UkcwJ9Kk1GYSkLjtnbcpX/AFqGcgONynJMuMVNpG3IAQPekA6ldni6VCpE&#10;yOA8W0lQ3AFIw5D0V8xjyADotfessPQn0JUhpwJVnCgkim01psow07yrB5hnO9dtvkJQ4A2PBUs6&#10;/MZZJZCFnuEK3xTJHJdVjnk+FJR/6Lya0jvMLbBdWpJAxlKjvSzjNtcKColSh0JUSc0uXBMsGnKf&#10;8paSAqOlY7eG5j9a9USpaYqill5t0deVzqK9TOE+xObrqK4cP4EcER7+4pAGMKdBoFukZmLLUz+0&#10;ULbSd1KVnND79ykzUleFhI9BjFYjPSIzieeCtwdiFI3/ADpuehWquLZCnXJMOM2URp5SnHmShYT8&#10;6aJuqow8SJLW4oHOPEG/tkd6aPzOZrLtuWwCcZwnH5Goy36fYF1kT3IzynXE8vJ4x8PHry5xn6Vf&#10;pHwxv/nNuFfopaeGQvqG7h2Vnad4pzzEQlVyUxyj7jiklSPmamv/ABWkowXb04pCuiQoYqv7YUW5&#10;PLGgcqCN0hSRv+NNbgp+8ZLUVTcZCsqTzAFR9M9DVd20uOwY7KnM5r5C6MWb0HZFM3XD1zmuAT1R&#10;2ycBxSxlXzreNqRuIhS5chMwJUOVTSt8fKoRh55jCRbClASMAujArSRqBaEuRkRSmQvdBCgcetR7&#10;VGXn3RhD1Tp2Y85lbinQD5Mcn0OagbkixzXVFLYS4DnlbUSrP0qEgKMJtRctrUpasZWt0ZGfXanr&#10;d5VZ2H3W7YlgJGcIeT17YBrrW6Jt7pdlue1jwE/ueyXk4V+VbOXi4Mcq1R/DCPvrSOflHypinVV7&#10;nMofENktkbBYAI99jvSLs4qZKpkd14Eb+G4OXJ9hS3TT6qSh3iNdlKQ9LMnPRKxyj8NqeSnre0tC&#10;fCQVAZ8ON978RUMu6MMNKSmGo+GAVJCMjcd/+9NGXY8tJeMlhhQPlbaUAfxp2EmVMLhSJb7a0ByK&#10;yk/dcX4h39jUkVz2AWxIbVnqVtYAGNsY6VGMoZTHQ+qa4x5d+R04I+uaj1SnpbzzcKS66werzuPX&#10;sRShNwpeRepTaVNJQ0XScFSFEkf0raO4pKytUOQt4p+8XArP9KbW9h2OUgOtrSSMhLZyoeuc0m/c&#10;ZsR11QDJaSCcqyNvzrrldhO3LmhKlKdjPIbAB8wFMm5zUmQC+wsMAkhDbWc/NX9KY+NJuakPOIDi&#10;QBhCllKP03p+t+alTQMZrGdvDcGR+VLclNungmWlxXkiOAp//EHb5UtEvT8N7EZb0U5B8qSjFRrz&#10;02KwVFpAQACcLGevypOHMdUoOqjiQFZOeYJOff1pCcJRclWKOJN4cQgOzZq5ATjCUkYx7AdKjbrr&#10;mbNJS+/JdRnBSptRBGNzQ6m4zlqKW4owogEeNnA9aQuN4dZZWlyN4alEp5ufO3rt2rsAJpJvhO4k&#10;hl6aJLUdSmAcK5W/Y/jUwLvEaYCEwnMnYYawcVDWvxo0VkJaZUHFcxUpZH8qmgzNcSStyKnIP8ZP&#10;8qQZynEnhMJ18Q3JZZVEcQpxPkKkjlz69aMLNxPvVuitsJjtOBIxlZ5Rt9KA9SW+WqGy78S0tLR5&#10;glskH65PtW8N6TJgIdTPbQVJJ5EsjKd+mScUg+skJO1WLP4l3We2sqiRObfAGVZPzoFbuLV2kuur&#10;cECX/E22jlJFJx4inEBb9ydQo5Cd0pyfqKgghiJMUmatUkrPM2/4hyB6HelPKa03BCKH2WAtIemv&#10;LB6lTmAPoMVAXJEaPLU4zKQHMeZCj4gUf1FLpTbQguIZdecB2UhoqB+tMLihxlKJMSG7GcScqUUg&#10;IUPcZ/lSlNabFSttvMp5lK/hlo5cYSlIwrHf/vTZ/UMhmWtlbSISnCeVToKsn2I23pCPqG4vtYai&#10;8yeXmUfDJ6d+1JvSHXWlOSBJwQPusYCv1rr45S4vwpFdvjEpVLdW6sAjnaHh8v8AWoiXMZt73/Dy&#10;UOjpyOjfHzFMZfI44y1GhvONtnC0HOevXBqWWYbQ8N62qL+QcFjISB712Pmuv9idx7rLc8PwW0Nj&#10;G5ccGE5HYelN5T0i7yXWJK08iNipCOoHpmm8l+HEjqeEDC+UhIdj8oyelejtMNQ0OvRVrWcHdgn8&#10;K6/RM63CeR4LLYQ8iSEqSNvKCTg/7UndS42jwVSi4lw4IUnGE1oHLd/mmG8gpJGVRyMj8NqYRnWH&#10;5qnghbcfmwlIbKs/Tt3pTgJRY8qfZQqPGQ23MR4atkI8PJOPmaXDMlpwkyW20k7JWjHb5/Oo0s2s&#10;cpFvUkIUDsyo8pPtj3pO6v20ww0hsuOkZzyKHX+grrd0hKbPSnLjN5M8ziQcLP3TRFFYuDTBQt2O&#10;MjypUjrt160KslDC2m1NFWRupJII9BsKlWHLchKsPOh3qAVLwD260sPnkHuoKg7IHk9AT9yhNROB&#10;2yWvlOMRmunT7goOWrc0W6owxDjtBX+WwhH/ANUChEkeufnXuFJ/lBfD+sWNW75LANYVtvXuv0rQ&#10;qIParfVBgFjrvWqPvV4kAVhJxXFSAYS4OaznNJjtW+ye5pWqOy3BxSLxxW42waTd6ZNOPCUDK1rO&#10;dsVpW6c5GKjCcV5O9KoOxpJKz60oPUU9qa5bk4pNdbKO1aK3pSkCSV1rAO9ZVjGT2pNJ6moiphwl&#10;Qc1kVhPSvc1c1NS7K8Ee1TjKuaOagWuoNTcI5bUParDOFSqBhNnx5/rTphl13lU2gq5BzqUn7yRk&#10;bp996aSjhwdxUvY4q5nittPrju+EcLbIznI/KhWsC9BMPRaz4Rdt1yjd/uCnIaVym0rTPXy9AUJT&#10;6d8ikJdsQ8hSDOkJI35lu4Tn0wMZppZVMtBcWY1yPIyVkOkJd99qcf8AlaRuGFLGACpQUR+NeIg7&#10;gvs5wsbpKDPhW99UZ9ppKxul1A5kn59Tn507m3piWPDEdyUyMgJS3kD8RULcPh4Tq5MR/wADIHOA&#10;glBP4fnTiFcXlNtuKirXzpIIRjl6dQTXNxhccjcExnSlxXUpituW7O3NIXls+3fH41KtCZLKQ7NH&#10;IQDysDr6nJzTeVLnBoqTDC8dnFg5Peo2EpfxaVCQmE6Bkx0oKfyOx+lLlqT64ypZdk+FfS824HDn&#10;IEg84Hy9KRkXkxn/AA34/TYKYUF/l1raVBTKShxyY6lz0URy/hTBc9VteB8FmTk45ogzge6f+9Ke&#10;bpAcWS0i8CQr4ZLSCoqIw8QM+vl6mtmbIXQpYcCQRu0kEII9wDTZdwbdlNRlRAt5wEo8YBHTfqab&#10;NNzo7yuZDyGuzbS0kfiTkVyjv1U6267ZmQHGmEoGSnwV/qDTR6/Rrm2UtxUOr+6fFASkdh1/lTK6&#10;Nh23v5ivDbd1xaVEfTP6UpHuKHoTChbFyByhPOnk3x06mk4NknIPotBamSysOSUuEpP7lteEj86S&#10;sTzogcomlkZKA2ACBj5inhfSsFw2xzftyI/rUKw8zGuLzLkYrSo84QUAqH50jjwkb1CllNSCrmFw&#10;ISN/MlNRN1ZkRJjMpLiXlkchIGMin6UQ3ErKreoDr/lCkJLUV1hTTUdbCk7hRQUg04gEWTQdpDk9&#10;abkyI6CqeUgbBKkivKiSlDlVOSrOElJbSeYUziSo6mkIejh5fU8rXMfT0pw9+zVYKrc6lOBgiOoY&#10;/KkbkBc8EOTCHbfAujrBkqjk5UlaRgH25adckhsBMvxJCM/fZXg4+QpldBHSWH48dYCFgLCkFOUn&#10;507CrcAF8ikp7HkVSDBwuOQCU457Y+wAQ0SNiV55/lvTUxZAyIBf8NYyPFGE49s70up61TEqQQG1&#10;qB5cJUnBppbZKkNqQ7NUw60sjC084UP1peCLhNGQcpVERxneW06v/mCyofhTqOmA6koHhqI3KVDB&#10;+dN7le3VhGHGOQ7KU0fN09DSUV+1SceO+XXyMZfBGR6Dal6ZKbnoFvMajPApYcdUUn7iAVJ+X9mt&#10;YqZLTZJhIwOnIQCR/fvUgpiPGb8RmUplvl2GedP501anS1rDbSBJb6+IcopDxhIDnK0fmMhkrksq&#10;UenhqRv/AEpoiEJToLBRDPctqyT9OlPJcmQVFAZLDePM5jmI/CkI8K3Ocy1PJcePVSzyq/CncBIM&#10;lOlwp0YgJfad75WnB/EVHXyVJZU2l1CUNqxlLJ5lH6GpJUTyjw33QlP8IUCB+NRaXFs3ABjlmuE+&#10;ZToPl9sg1wwLpHG5AKxFZt6EkrbcbUVZUXmzk1iU3BQ24+09jGx8JeDn5VJypMscqPg0rHdbbmf1&#10;FR0xx1DLgVEcSrGAjlBCj9KQBK44wk4cKe/HCnJZSgnyhWFHHvWJkGW40Wy+haehKUkH9aa21q3p&#10;SsPrw9nJSMp5d+lSLbUIqPhyOQezx/rSAJCoiE84298I20ghobnmI/LFLr+IUrzR07f6V7/pWLoy&#10;i2vMyYskOOOLCF4wrb1O3vUm5GcXumUsZ35ShJpQLYXF1xdCktSrZKS6WyllfVI33qZjOLfHkicy&#10;MbEqFKT4Tr8daHHkr9P3ePzFRlokSG1qh+OUYJ35MmmEbTfolB3i3UJzOtSZZBehlKh0UhwAmvVI&#10;txJricfEo5hvgN9q9Tto7Jm8hFdv09qBDiEogp8AnB5iSAPUU5uUC62V0vvIaDCBkOrSUjPoBvRp&#10;brzdp8Yphcy+UY5ShO4/CpW38P8AVmurUpUtkRWQvKC5jJHrgDGKrgkYW02tKqRDst8h4hC8nqon&#10;G/cDFP0zJzYDaPh1gH7x5ts/SrEuH2fb+SM3QpwN0N4SD+VV7qLStw0zdUQHZy1KGOZKyMBJ9cCn&#10;ByjLeqTS9MuLwjc7TRJyp5Cjge2T609kypjCCxzxwkY3AOPn1pp+w0JSvw562UqwSlLqQCrPYb0z&#10;u8VuLHLip0kNpGTzLSfw2p4CbfonNxvj9laLj77TyNhhpKipXyHU0imTNLpkNhCVODqsHmT7H6VD&#10;sBh51C5Ml8O/woCfMB+GKmUxVvhQbXNKThQKnEpA22J2zSXJK7ATgKmoadK3m2/Ln941g/MU2iPy&#10;LgS0XEONoOSvlIC8dqSmW+cqMpsyUOc483O5zZ+uBTOzMpIDJmPsuN+Ut7JHp6ZP41xteyaOLoiS&#10;ZZQCZTTaebAQGs4GNqaP+KlwN/GIUvHOQpPL37HO9aKVCaStt2V4jh287pON/QVFuqQue27CKXfD&#10;GHGVIyFD67CuOEo5UrEf+BddLU9oIX9883U49M1s7yznPvR1pAzy+ASKWYdCWwhq3uK8ueqU5/Ol&#10;krlzUKS3GYbQdjzvebOPYdMU4N6Jpd1TG0W1m6tLeS6y3yFSSkoIBx7d6kEsSADiW2BjdLbeMfga&#10;jrcXm5Ephnw0KThXn3H0wRTpBuIUQZCAFK3UWsfqaQJXcp8lUpLfIZKFq6DmQRj8DUct52ZN+FXJ&#10;QpSCVbDY49q2mNTG4brpmuEoP3Utox8qa2+K5JhfE/EORn3OYeQBJI79aW/ATR6qcWmRgJE5lbZQ&#10;CQGjsfQ0gXJLWVtuRQpXVBSQenWkkwSywhTc6QdsqUChX0IAqMdjy5UlKWVvu+blLSlJAPz6dK44&#10;XAX6KTsnxN6efK3OdtlQSoo3JV6fSpNcTkQkIedbezvnHKR22p7bOFV2kwkCMtTDX39nsHPqadu8&#10;OrnDQQ9MeJO+Q7kHv1IrgRbK4gjhMkQJKEBwS08yhsC2PzqKjtKuspaEqKmEHd0I2z3wc06tMlLN&#10;yXDd8ea3gh0uqBSFdh0oxjzJTUVEeLDcS235QEJTj8Mdd649rJGi+boURCkNqQ2iWORR/hSTy+/W&#10;nchh9sFSpaPDSPOtTf165qRu9qvj6RI8ExmQMqT8ORjHqQaDpNtuE8odebediknBWFNNrPTO+Sac&#10;CLJhBC2XcX5QIitqlRU4C3G2VfUDuaw07b2wULccTk5KH2Vp79uwqShXd6OnwV2jPKnGWHR0+RxW&#10;t5vxhR0rjwXmFqThTj6PKn54JzXclJkDK1RIt7EWS8hcSRyIykBHMQfTrSVvhvz1fGjkQlQwG+Uh&#10;Kd/Wo62rtcpwOvvImSVq8hOEJR7BOw/GnU1m1xmlIZddZfO/Ky8vn9wEg4P4UvKbeyIExZUdHkfa&#10;5eXOUI71Ez5r0+Yq2iR4iQOZSgMY9qbM2y8Tm/Fj3FxhvsmQUlavmAMDpSX7JnxJHiOc7risqUth&#10;aSVn5KT+hrjgcJALlTYDsI8rKmgnCR5ckj1rWfJdgwnny4ylpJwUoJJUdulQ0eewXiw9cZUR7P8A&#10;lPoSnH15f50ndFKkTI8H4x59BHOcISAk9twPT+VNwusb2Tu1sPgqfQUlT5JPNn1+W1TccO+E4tTj&#10;KF48oyeZX5f3imUaDIkqIFzcQoEADlQMY2zuPStL1Cdt8RT6riolBIACRzKPYZx3OaeAmkpB5x67&#10;SwhtxsssO5UQCUlWKkHH3m2ljDC1dQVE5GPTaoa0Wh74H4lE74dx3JUOQKUc99+2afLtVw5fPdiC&#10;nPVlOVY9BTfVcTbCQu1yeaZw6ltPNsnCydz9Kb25p+BBS2jwlOLPOQVnIOPXHpTOew8/qBMX4nx0&#10;oSFc5bCEg4ycgGpFdvmGUjMlKWSQCFMjGM+ufeuKQHC3elXVwKTETFbCE8xLzxSDnYjYZoalXG4r&#10;nojSGY7rYVhSmFEHPfY0QzIsthJcalDwkoyQtoKJ3x8qZ2pn4mStaAhx1sffc3Gep2/vrSO+rhI3&#10;LlN2y5PNNBpqIUpz1UoYxWbtIkfBSXRH5GktqUTzDYAE70kUznFpWVxUqHRIQog5GOx2prfFzmrZ&#10;MckrZLSm1IKUJIO4IGNz3xVqjZedjfUIbqsuyink7Nd+CjtdECXy4wEgJA+lB5NE+uVBVzcyrcHp&#10;nrQsfWvaqbETV8Vaod1W8+qyV5HT61qc4rUjesqI7VY6obZaq2rwrC+lZFIndEoRmsoUcVoevpWy&#10;DnvvTm8phWwOTuQK1ezj+lZxmsLPMk088Luqbd6UQr0rTI6GvJxk9qiUpGEoRk9cVuhRzWvKCM5I&#10;NbJ3qQKMrc4I6VoelYKuQ5FZJyoUqRJPDyY7mkh0xW7/AJ3DvjFI8xB9RURyp2jCcdGzitUnArAX&#10;5MV7BA9j1pAkAThk561M29fUddqgWVjmwdqm4CsLTViNUqgYWk3BPuKlbCWFl3x0JWgIOy+mcio2&#10;anBPzpxY3mmVLLziWmx3UcA7jY0O1UXopfYrR/CpH8YpD/vCl5seNLY5EJaaOcJUnAwfnTCPeTGW&#10;mMtomSgndvGHB65zSMq+x4rYLSkPOKUpLSWznf8As0qza5BZL7swsynDlaUBKhgnONwdvlXiBFjc&#10;L7QBvcFPXLp8SF5jc22AFuJFRsiYu0j4lkNtNg+drmyk/wBK0mCbDBcbcjuI3OXowOdumRj37VC3&#10;CZIuMhyO3FjBS0jzNH7px326fWkIuuvbqisyX3wFJfQhK9zyDr+NISoiJAKXHS6lO+dgR8tqg2Z6&#10;YIbTItroIA/eobSsHbrtv/3rzl9t5VlxIjIyN3GCjHr1FOGRlcRY3CWgrcmSnUOS0haVYHMkEEeu&#10;9SmJDSQBLA3IyG0/lQf8RCXcX1qdbcguDmQtOOUnPanv7QtklHhhaEqSnzKUvlPz7UgKQg4KfXlt&#10;xmRAlOvBaioobWpAGPmKcOtzVqTiWhBJ/wDtQxj6UPXCRCetbhZkR1ONkcpDhCvljNegTIZjsiS+&#10;lKuUfedxn86T+pNyW+35omW1O3bclNrSpGClbQG2PXNRdilSnYimGHUISwsp/eN8x9fWvIXbFgq+&#10;KyjONn8gfnUbFQzH1A/FWpxqO4jnQ4HSN/n0Peud0K5oJwitKrmWc+OyTnIPgEbd+9Qt3LrNxiPr&#10;LfMo+GeUYB96U+GjhfL8YtIONviP1pO+x2Bb1lt1x5xk86OZeRt3H0pxFxZNGCCphpM5TalJdaG2&#10;MFJxSB+MU0pLhZJPUjP5UxYWH4UeV8S+jxB/r25sdMfOtkOLHMS88Vf6cjG30pR3THAgkFeiJLU1&#10;SBhKs48xwN/epIPzkjLaWQpJAz4p/pQ/c7kY0iOtISSpWFqWc5J6fKnQmuOcrqH1AOD7owAD9BTW&#10;4JC4gloKkZqp0qO82+xHUlSdlIcOR39Kb2e5yVQwlLLLngnlJW5g/hikEvSMgeISenLtv7VGLnOW&#10;y5+ENg+RnPTNc7Fikbm7UUOTJa3B4UBASf4vHxn8qiPjHYF1+IW1yeMOUthYI/HpTsl9gqbW7yqO&#10;6fJ9fWo66RnX4rjnOF+H50gJwTt86VwJCa3BU4Li8vATBUpOc/5icZ/Gmt1S/cIDqRCW26PMlRKS&#10;AR8jUdaZ8mVEStLqB1HKUnIPvvUk3Jm+X94xnuFJIrvrBcQWmybQ1R50JCvgnVKT1U0QPN09aWU5&#10;MaP7pMo9sOJQrH51DJkyLNcPCAQUSVZTnPKk+lS63Lk3yjDCgR13A/SmNGLFK617jqmzuoHo7zbE&#10;iKQpZ8hSMZrJQp5xK5sWQe6UpRzJ/Km13YlzmkhTTaHGjzpUkk4I+lZh32XLZStthKux82MGn5vb&#10;om2BypFuVaUr5FLSwo/wLBRn9KZzH0wnkx7c+fGdOcJKVJx8yP51quZOWRzRQtOenMDioLw/hZ7j&#10;r0ZIae2S2VbpPsa44CQDc5FfJMbCSiS08Rjn5myPn0O1ZQuZlQLbJCx1Qrp+IqAQ26AQ2zJZB/0v&#10;/wAiay9cpsdtbQcdSQMfvOU/n1rh6pptbCWshVGkTGywt59RypQ3GKfLeaX/AJkVxAH+psnNQ1gu&#10;C4TDjyeZb6jlRRg1MOXtYb5nGHc+gT0pAOqXjCjbymI9BdDTQCgnI/dlJB9tq0tT1vftzJUsIdCQ&#10;FefBJ996fp1CF+X4dwZ8uVIofttwFrmTGpDKkhxfMjmQd/lXG1wVwzcKb+HiJQS2/sdiA8Tj86hr&#10;lD+ESmQ26pzkPmIVk49c1KqucJ1s5jgk9QWj/Smrr0IhQLSUJxg4RSkXTASDdbQlRpDILkhSHh94&#10;+IRn869UIJsW1vK5nEKbOzfOgnb06dq9Ue8twVN4YfkKz9Na7kaelSvhFoZK0451IKlAe1T8fjje&#10;Yowi7PIb9C0T/KgiLNXPYw08w0jrzNYUofhsKdyIMX4cGU/nO5U6r/famhvVaku6I2k8YNSXWO25&#10;DlrcRnC1hsEDfvttUNOu1w1KhapjLbqwd35GF4A9B2/Gg1Ep6CkiHKdcQg55QnmRn59afRtSKltt&#10;oM1uK8ThwYPMD7AgYpcXylzawTt6ImI8Pi4qHIqh5VxW0gj3I7/jXlXDT4Hhx0spUBjwwk8yiPUY&#10;pZdnZW8fEfL+McuVnB9yBt+VM7wxZ0t8rqw1KR9xbR5Tn5Dr9a6x5TeUs6tq6NFLsFaQnIQtOEYP&#10;tvmpCK1cYSVtLdQpA8ySRzFA7b7ZqDgPXCMShpwyY6hnlkJCSPqN/wAqfFq5SmgVOshIOD4Keg+Z&#10;rscribYTa5vTocvxpDjr0UjqykJUD22p2lVqeiJdkvtB0jKS8rmUfxqGLc+3ylLmR3LnEG485HL/&#10;AO3vUtEulucQnwEISCMlCWzzD2O2c1wGV3S6cCZFaOWWnHUgZPgMqKenqQNqZpbduNxTJhISkNnl&#10;dS4QkH5gGlbnqNAZSr4eQGskeYYHXbOTSMO3znZi5sN9tSFpypJysKONiTSEXwuaeqmmnp4SGmm4&#10;zXmGCVFQHv0H51HXQ3WOyt9chjAIyhprGB7bml2oMxpJcM5XMfL+6QBn8SajXmJNtviUSnnnY7qR&#10;gOqCQM+oGKXgJoyVLwITEttMgvq51Ac3JsVH222pcW5L7rYK3ytXRJeI5gflTL4KBDKX1nwXEnYl&#10;w4AP1ptPm2ZaFtMJjuyD5AVqBUB0pwakJWgZbg6h8FDriWBurxXipB26dTUu/H0/NjK5+Vt9AyeV&#10;4467jGag7TLt9uipbfdaK0qI5TlQSCetTUW4WrHM3yJKkhRHh5Ax13603kXXZBsmz0ezxmkBKW1P&#10;lJCCle+/fY/OtraqCxHLri21LB8qC9jHvvTGW9EfkeJy4jp350ozn5AVIJvMBwFCXQ23sMFB3x3x&#10;S4K7KlzqQLUlqLMDLWAQUSMH370yk6hcXcGWkynpHKkBS1vqKQPY53O9Q8q5Q0sBDCGnx0HlG2+x&#10;J7etbW6DAUgrmOMSXj/pwQN+gHSlwkJPCuXh9Z9NyxySFuuP83MSheBzbelXrpyxQoTDXwzJUDuD&#10;kK/UVyDa3LdZXS8nEZIIVlpeDj0q6uHvFuPDtgL0p1tCugdBUsD136Coy23RSB1xa6uK5R7hLbUw&#10;3a23k9SpwgJP071WuuomqmmVKFoiOsIGUhtXKUgeg3o3hcWLU7GJFzaChsQvGKEdfcVmf2VJajy4&#10;z8haSG0tOcxz8vr613GUgN8KiJ1ymW5DjqretC082Qp5Kk49yN/yqNbmw720H5s4Jb6piqSWmiep&#10;znrWHp8V2Wp28CSt1R5guUnDac+gTlP40tJvUJplJEoOkjytpHOVDboE1KDhQOFuQnvLbhGS86I6&#10;47eMJPLyEe2ahXXrZJdC7TDkuLUcIXGy2Om+T0P50iq0Kuy2kM2ox3VKyFOnkx3zyDNPo9ou0ZtA&#10;RKbeIVgofTy/gR/Oux1CZzwU+ii8NsqCn2XOXdLLwBwn3UAMnc74ppJenOrK7gl8NJUDiEMpIG+5&#10;+92pGXqN+C80hxkRVkYU4sko+QIHvT1iBIlpUl66LUhwZSI6QgKGMjzHelv2K49yEtBfsyWFOJeZ&#10;AVs54xHMT0HNnr9aj5j1smKAjx5DpSSPEiJKUZ9jsMf1pb/C8Ew1IA8RzJJdKjzg/wDVTJ65uWJC&#10;AmY3LQNglxYS9+P+1J7hIMcFatWyXEhLddisOpCgUpCylzGemRt770lNfjvOtBEZyECoqdLxISNh&#10;jvj3p/bLrL1KrkTLjQsJUMeGpSwMb9cfoacLsrMpQcnz3ZP8R8RXKkn15Rj2pLW4KW/cJJSLChSV&#10;KfZc5U4HI/k7k9gflW78SytthwPp5VpyP+JUcfgr2plNfjWZAEWbGlspVvEdWlax/wBJG/8A3ra5&#10;3qHOs5aYazLUvLjfhBJQn9expAe6QjqEztbcQ+Kqe+htK9k+I+UK7e+TtUmlixIacS3PStQyn/5p&#10;R3x1A5tzud60hzIqIaA5BkuDIUpJjLGfoR6bVlVztrIAMJ4KUnYqhq27jGB+tKDfJTHYwms5qJFj&#10;trbkKfyCc+MVeX5En+8+lLWeGhy3pfffMV1ZCi2hwJOT2x3/ANqZhyLLlqc8IsIwUcoYOSSd9sZ3&#10;zUs47bh5DHU+C3nn+FUQOu52z2pCQXWCe3Dbnqto9va8RObjIS7glIbdG29Nb8pEZpLCZb8oLcRs&#10;4oKBHOnfp704jTbOptxTkdDYXgArinJHt5dhUJc5seTeInwaENMqkst4SkJ5t89Pnii+mN3Vcfus&#10;p8SyGLSahw/02+3H5prrFzxLs5ufvHvUApRHtUrqV0Lur5/5vWoZWDmvYYBaML47rDuqZD6lbVjO&#10;9eBpMr82e1SE5VQC6UNYSNs1rzbVsDlPvXHK6yyffrWyDk0mTvivJ2UN+tIOV1kpzGtlHrSZSKVQ&#10;QQRUoTDhNFbEg9a8CMjesvJw561rjHaoyMqfkJYK7VnmwfekgVA+1bbkg9aW6ZtShVtWgXygnNZ6&#10;jNaLONqUlcAFqocoOaSzvW6iSMYpAkg7DamFTNCW5sorZCiPrSXP0rIXTb5XWS5+8COtS9uOD1z7&#10;VDtHNSNvcKHAO2anYbFVJhdtk/lDC1CtbfLahhxT2eQ4AwM9SP8AelJCOdefamKlOMpXyJK1A7JH&#10;XuKrai3dSSj/AGlFPhx+zVaV3Z7fxC0kzYV0uxTIU0xGbUOQPcqVrNTDUW2ygpaA2gp6qbVy49AM&#10;EUKMSYnMXp8gPSm1kedJHhH03FP8WyY35EsOLOPMgjm/Eb+teHclfbAuApuZa20tqDcqQ0n7pSp3&#10;OxHvnr86hIzUmDJdbt7qJLSMc7i28AfUdT9KzPZhsw1xy7JcLnRpuQpRCu3XOKwxDuzDCw8pttGA&#10;lCFNcxxjuoYH5V3RNvc8qQ+OnoXzvMMutp38igOYbYyn8O/rUS/epD3NGuLkhqGv/wBBAJRsdiTv&#10;SyZ0uL5pMJLqgncsOg987pP8qjHr6uS8kSXk28qJ5gcpX6YyRj8K4H1XEZ4T9tNqlhAaS0oJP/pK&#10;5Cn3OO9JyXCwp1MGdIWsN4U2lPi++Cdsb+9IC0wufnSGVKWkKKz5lHpvzVlu1oitFTFwciBZypK1&#10;J8Mn35v6022eFxPrZOYrkwwliZCaIWnlJbUArA74O3p3pgiWzarcmPMQ5zhxR5/C5hyncYNawrzK&#10;LyEIWmenm+/GSoKAx3ztjb17U7XfJM3906+xbQtWUh9B8Q49M7fh613OU6/QC6dw7nb5cULbhvO4&#10;PmIaCkkH5e4qMuj/ACz4z6GFIaQopU2topGPr1p+3p+ChLSlvSPGJBK2DykgH2wPxppdmcxeVVwb&#10;KFE8qJACFpx7jrXEG1kgLQQU5Mm3oJAgrIcxn/hDlP4D51hiVb3QU/DrbKsgKUwoY+uKbDUYSpA+&#10;GcS2DjnUsYWR71Is3N8NkCMtCF/w86cH865IW29kwswgtKdbmRkuKC8pPLzbd96fF21KB8PDZCsj&#10;KDgn8MUybdcauZ8pR8SjPJzA4Iz1P40+ExDmzjLo5DzEoIxnpjcmkGMJxAIBTK5xosiE8lKQCoZB&#10;TsrI6fmKh4EqJ8KfEaQ8+lIJUtoqyPXYbf7VOvSErbHMlZA3BWOnXY1C26ei2XB1KGVOJJU2lttY&#10;GM7gjPTfNKcEFNa3BC3eXa23mnj4IKuoQ0sY27gitpi7a/EBiuILh38PzA/Pf+VO3bg+yVqNrWoH&#10;oVOIzj160iqUtyOr/wAtlJSNgUlJH69f6U8i4soRcG6XjGzOttqW8WipO4+IUCD3704SzbG925nk&#10;Ow/4on+dRFou7kJK2Qw6+QrJSkA4z6gmpV+6pbV4bltlNIO4AbB/nTW5CV4s6yZ2+Owi4OsfGOIY&#10;V5krbdwlVSi0MFwclyfKRtgOgg/jUHNuEWVMYMZpYcbVktFvGRUiGnJalhFujNJX050gqH0FcG2J&#10;CRxuAUrd7aVQVvNvuPqSMjJBx8q9FdUqGy+u6lsqGFIc5dj6YxUd+z3I74W5B8UZ+8wQn/6uB+tS&#10;ovFs5BH8FrlWMFDrfKon6imnm4XC5FkmuTNUkliQ68CMkiOMficVGIj3K2qcfZRlS/MUApP5A0tL&#10;Uyw2PgpTrBO5jt+dH4U3jqukhzzRUBAO60qwOnXGaX3TQLcFOIV4cm8zbkxtt0feaLZSR+JpxKtS&#10;bkwEOPrcIOU5IBBodu7cpuUnxYDshns4wlJKfxOfyp5akxpp/wDm3iE9WlOEKH0pAehTi3G5qUdU&#10;7a1ETEmS308Vtwkp/wCoZp0h+28gdStpYPdWM0suxxXUqySjIzkrOT9c1HlLtlUoczcpoHIBICx/&#10;WkNwfRcAHDsfxXpceMtYehOliR38NJKT8wKVjagcSUNyWyh3psNl06hXmG62laQtJHUBBJ9+lNpb&#10;8eVlp2G+tJOdkEYHzNdbq1df+lyUXJWtYxFWep6j+tN7wFXNsIVFKEjGFBYyD60wh3B6HJXF5VOo&#10;/gS6eVY/rUkXp60giO0kAZwtzBP0xSgh2E1zSzIKio1ykxlCJJT47oGE742qSRMeRsmFg48w5wM1&#10;GXmHLkRucspCkbhba/OPyr1nuUiW0OVbThSNwskKB96QXadpT3APbuCeLlreWeaCpA6jCxXqSSqY&#10;5k/uU4OMAmvVIq+1TdwAdbJRbElRwCdgtP6VpFkMN8qHYspABx+/BcA9wRnFbpvjRlJS41K8YD7i&#10;2zk1pLnTXHQXGHGWiPusFJJH49fpVfjK117ixUqm+W0Mlpl5BUCTslRWB6YqPuN3S+kMrghts5zJ&#10;daKifpivMTYDKVEtvs4387Ss79d+tbqvqA2fh3lulZ+42nmUffJp17ptrL1oMInlRcFOpCgC2HOQ&#10;HHbGfyqduLVsYhhEgsob9SkenbuT8qFVXCNcXQ3ObREaz5uZklRwP9WP0qejfsRcdKGEsHsVqc51&#10;H06nNcOEuVERitCz+y3HW2wr/wBbdGfrU4y3NmqSFzS2Pu+GwnYb+p9/1qFuFttzSsoK0PZGPhiQ&#10;cevLTeNNmWjlLj7wYUMpU6xzK+eRScLjlTEu1S4Ty5TTiJyRv4MzJUBjsTtmnEPUsQRuaQ26w4ch&#10;DaUcwJ7Unb1W6fzB6Sma8rKsOrOMY7pzt+FPZjtqRF8KWtltrYJaKT5d+2N66xvdJi2Vh2fNkxwD&#10;b8N52Ly0pBz7ZJ/KkoFokRCJCJrcHxDshCSpJHqM9KjY8eSlSlWwyTDTlZRJR+7+hOCO1JP3ia/h&#10;h91MBAVhPK3nnyeue/4V2L5XWIGE/vUWdBc8X416VHCuVbaFhJ99k4qWtwty2EvOFK0LT/8AZDnb&#10;0OScGo5NrQpvx3Zb8jGMuLc8vKPYUnJlWaLu78OXiMYTgnfvt1NOsQfRILWCmV3awIdwfAkLT5eR&#10;vz7D0IztUEy/HZubkoxgULB5S20VE7+wzScN9m3XEOpS6mI6CkBCeVXqDgj+81LftBRAeZhyVBWc&#10;Z5E4A+uN6byUu3blKN3mM26pAjS1kjAxHV1x+Nek3gyPFjMtOMkHzc6CnbGw9aSmX1bKVJTAfZ5s&#10;BKlqQe2M7EnbrtWjAdSULWwXyo5Ki4ASflmnEpLJ3b5CWAopiykyBgbsHlJxmlU6iS2TzMvrIH3U&#10;sqCifmRio6TqqRaChcmAnwMEFXipBIz0G9NnNUypTQEeG5FaVsp5bZcPTPQfPr7VwKS3ZODdI1zk&#10;lVwmpZbCvLEUMHP/ADHYGiCOm2T0BCmY60DqpKE/j0oatc62OOhTkgSpilAlb5yrbsAdh9Kdz7nY&#10;m3h8QhkvODBShHnJ9dutdyu4TmY7aVvOtQYj0pYVgKjApT6degp3bbbdEo8X4wtb4DYHPj2JOP1H&#10;eoiKrPKIQmMgjADpAb/PzY2pxNlXSJypUpLbK0kLejAOKz6bnA/A0ht1XAdk7nwrktalPv8AxLCT&#10;5g054fN/X8acRtQ2u2sqDkdMZxHmUnlJznttnJ+W9RkNNukNcz765nIeYqfdIBPpjIH5U6cuthai&#10;lr9yGyk+RA5t/kN/T8KdnkFMsOoUou9SZqFuMWv92pOErkLDYIzscbq/Ko8aceedS68tEdwDPLFT&#10;yZHuSd/wqI+JdRIUq2CQGgcht5tXIPqcUtBlrujKy/cnmlJ8pQhSWuU7b5G5G3rTbgmxTtpGQVKy&#10;p1ztTXxHMiYEgnLnkWnA7kdaxbbm9fmMKupQvHKGWUBCkjfuokn6UxW1ZA42slL5GyluuF1XT3yf&#10;7FNp8mDLHOyp4PA8ra2GV9tsZAx2pTccJoAPKJWbFBHMpa/GKcBSnnCd/kTgD5UzuD0a1+I/AuLc&#10;N4AAsBYUlZI6YIOPpQ/anbQwFC5MtNyU5HPIJOfoc1NpvdnQ4lcRtxaAB5GIqlHbc9B6GuFnZTct&#10;wsWdUG5FDUxLvxQHNyOvKwsH07VIuSrRbUlYVHYCgdgoBWf1ofvE39sxlLMCYnlzyLWzy5G/qenS&#10;tbJfIoZCJjPgyGwRhloqK/oB+eO9cDbBXFoIu0KUnXGBNU2tsSFuZ8jzUdfMn64wR9aaQ5kaAs/t&#10;iBzgnCH3wVE775B6Hb86kk6iiqjKQIE9ainmSoMqBz1A3H02qLuVyN1ZUh22ygrco8TkSM9zuquP&#10;cJOlip1rU0RlKFRba+4kDCfCjkAjbPUY9aZzZj1xU4UWuTGXnyurKAcZ2770zs97uBKobMQyHWcl&#10;SlucuUjAx9P5CnK7jfGXE5iwmyDnzOqzj3wneuw4Jti0pdjUc2O4Y6o3NKCQrJcCeYe23yrEu9Tk&#10;tELhEAZVs6nymmD0W4y3mnHywHWkBQW2lSikDoMntSUtcpclKXZKFpJypCWsHA36575FNGEjhuUj&#10;CVIGXm2Vuq+8cFI/E5GP9q1dvkm3oLku3FsEEpWp1s4G4PfesIdnIiBuKqMfGV0cCgrrgnP99ail&#10;2iWJxflRzc3AryBDwQ2jPYJNOba1ykeDhoTtdzeu7DT8e3ussHdTyklav/aE59+tM3Yltt1ytjcR&#10;b7sh2a2XFv8ANzdT/Cfu9TsKl03mSEoSuDMaQAEkBAWPoUnfpUZdrqi536whlRWW5HnSUlJTgpIy&#10;CPrRzR81jfn+CxHxh5dGlv1LR/8AcFF3k5uUgj/UaY5wKcTl+JJdV6qNNFda9cYLNC+Q5fNI4+pW&#10;CvzVqdzWhX12rPNgD5dKdfKS1luARW3MRvmkOY4GK9zevSuul2pUrznavNHJ+taFeBtW7ZFNHKQi&#10;wTgjFYQMZrJG2fTtWOXvU/CgWkrfCgOlN+ckjtSzx5kbdKb5yfc1GclTNGE6QoKwa8pQx0zSQTyA&#10;EnesB3J32rkm3slCo56bUmonO/WvIQrOwrZQ5Tj86VL7JNZJ61rSigCOtaAb0wp44Wq9hvsa8cIx&#10;3JrVeSvbtWhWCrrTTYJ4F04bVvT6G5lwZqOSunzJ58Y61K05UEgwpuQFIS2rcimUxPiIfRzLQHEY&#10;5mxlQ9xTpL3NETzjPKcGkJaUfDl0LWlIG6m91Ae3vT6kB8Lx6H8FHpzzDVxO7OH4hR0e6wYzHwpc&#10;+FSBkpeCkKUT3ORvW8pyE4EoDYmyf4W2UhRA69R0pC3Xa3NPGO06lL2CFB8YWoY7hW9emO2ZsKLx&#10;S29ty+CohxP4b714PbNl9ybsDolo1mluFyUlxVvZCgeRHnKz2ySCO/51lxd0aWOSUzIbH3mnEFJ6&#10;9MjvUc2u5LCFxFSFNDzkygCCnpjsr8fam0yfOStPxwfYjHZK4acpPbJPX8qQjqU654blObnd5Md4&#10;NupVCjr3DqUBw9+/bvTqCxbppBKhNdSrJcdc8QAbfw4OPp70hbkWtaEOskOY2W6pXOR09frtSVxk&#10;WVL5StwGQkHzRQVL67AFI64rueE24GHYKcyoEBALgCbajOedlZbA39DsfrUV4hVOSUj9qIJ25mlZ&#10;HyJ8v6ViLAmRnviWGFzo/NnMtAS5gYPlKjv+FTC9Uw52C86tt1KeQsvoKVI69Me/ptSADjhLnk5C&#10;zFusFEluO+HISieRDawB+B6fge9aO3GCpa2wA+nl2ShvxcflisyZsWa0lBhPyc9D4PKn8x1pnHt9&#10;wRKUmCHmY6M/8PLWnkVnsMHKTXG4Gcpws7g2WkpD0hZ+EZkQEqwSlbnK2fflzkfTFKtNx7SVGbbl&#10;EJ83xTWXUk9QVE7j606N9iRQW5EZxl8bBhSSebbqkjb605FydcaUhq2u8iiOdTjqUgfrXAXyF1gz&#10;62U1cvbbqSpn9+zjJbbQV7emf60yDMlbhVEjrjg7jxFAJwPUZpV20yVP+Kwhm3uA58jnOFD5YxWp&#10;u8uG41Hejt+KQQlRcwg/WkNr5C7NrtK9PEllMV9SOR5vq4PuYP8Af4U+Sqe40pwFhTbnUpcwDj6e&#10;tJh2e4hTayw0k55uXLgP0OKZtx5UVtxyI+lt1J3a8MBtX0yfWksQbhcHBwtwU7WqW4la3UNecDHM&#10;SOYb5PSoS8LU05lLKUuKRnyqyMjcfzpxFuMua45HekqRL7tOMgDptjcVtc4Skwg664HFIUMkI5SP&#10;X8q4+YYS/VcLpdx24PMtSE/DqS4gKxzLOKy27dEgq8OG6gAbc6hj8qQhRHpVvATPTHQhSm0IUlPT&#10;rnf500mSJkN0Rm5KZL2OUpS2ACD0zvTgb5UL/KUouQ5bLqXXm8qcBy23lQ/Hatn7kua7ic6uGwP4&#10;UoVv81YrMWFNjPqeDbM4qGVlbhCh7Drt2qRVcXI6EiZbZDDf3vIlKs/z/KuGCbJD5gLrVmNaJCUI&#10;bW24APvoXhQ9N80o1bn4yVOxpzySndAcSHE/L1qLut0t0tHhR4QflkjYtcpTn1pG3xHoBS4/GkPq&#10;H3VIcBCPkCa42BF11jawT4324LHhSENxt+USloXyH3xjanEW2R7gtXxUtExxICshaeUfQH/ekWNQ&#10;sKU4JTEiMlGcF5BTn3zXkrs1wUtRVG/5nCoZHpuPnXG54XEDkpy/Y2mHFGK6toEAkoJKfwx/KkH7&#10;nJtKcOFh9odQDyLP9fyqHL7vx3gR5yo8dO3NIXkKH/KDvUu1YIjqB4y1vuE/5hV075BFNsEtz8kr&#10;Gu7lza541veOP41gBI/Goi8wJz5C3GGwOp8HBV9CakHbdOhEiPcFKTnypfTzd+hOx/GmDl/eiPeC&#10;8yhbvqyrm/LrXYIsVwFjcFet7tvfU2zIefDg/hkLKd6mRAguxnE/DNoKf4+h/GoGUufcmVFERCAR&#10;j9/3/v3pnDZTGbCZfxbaTuAvIRn2I2pOMFOsHZapZyWu0HmRLblMjo04rCh8j3+tLDUTTjaVBDqi&#10;vqgIJOaQTbIcuOAltspGSFpOTSTsN6GolmU2UJwS2+fyBFJwccJD5hnlK3CcJ6Ff+Wucw6KKglST&#10;7GmNuvExBEZZbUUq2Q/ssexPel4t6aUopUhzxPRocwJ9sU1vc1mQUByAtpR2DzqynB9c4OK4j+oJ&#10;zceUqRfcuLmSHI4ChuhLR2FQF0hS4ajObVv/ABFlOw+YzuKk4H7SjxeUSY7iVDyr3UR7bdaypqcW&#10;yn4prJ25UtZH60uHBMA2HCQiyps2OlSZjZAPZobe3WvVCpCre+4l6QuK4ok/u05Qoe1eqPxO6c6M&#10;E3CN4M523laEWmQtagMqUpsqI+ed6XVe/BKXZUaS2CRhJaGD69DUei8KiR3fHhykBQBBGMexI+ta&#10;synZC0yVx3pDOMtpAAwfUg/0rjdaEZS02ZNuC0COw4mKtePKQlRH/uIxWYspUMNhq2yMoV5lEBwH&#10;Hvnfp196cvXGRLQW/wBlyAlCBzHCdvekRdHYbfMqNJ8AdVEjAOPTNLZKpJV8iBCkvNyIysko8RtQ&#10;QnJ6A4P60xkRF3EKUiAC0eyG0lxY9cq6frTd6S5JkIkiO68lO7aSkJH5kVLIvMlgtqZtD4UlPnBW&#10;lQJ9cZpFyax5jcNrkRbpEZGQCot5JA9xUu9eoR8N11a0uOI8ocaUnOB03GO1Qdx1HJZZ8R2G8gE4&#10;GFJ/JOawwJDXhSJFrlvpO6SVjCe+RvtSHCX1Cf3GNLvMfKYbaGgvzNqICzg/6sHH0reKFWxSkrtT&#10;iFDlytC0OYA7ZzmsovMlCUti2OHfOUuoJJO++9MLrqaQ6pMVuIttwjPKopUE/nmuuu91Mr1Wy0st&#10;pKy4lBHhqbLat89T3pmxdXLuUJXIiMtK2UjmS4sjoMjp+tQkV25RVBbUF5Ty1HnJKcnvn1p+3IW8&#10;jDlnS8FKA51lIBHzJ2pbrrKcbtZt6QYyUOICSSmWA40vtunOP7FMWLmWpgZkRW4vMOUfCbpWB3x1&#10;pghLcpCmYkFTD7Z8/hPdfbrj509adEYBDVrcYVjzLDgUo/Mk70lk7nlLznP2gyW2mnU5PlUtITjH&#10;fc5p5Jkz4jTfNGZxygFZeSCr16DA6fOov9tzG2QyGXOZR+4lecn6daYO3OU9KTG8FbDvL/lLVhRJ&#10;9T2GPWlGDdIciynIshy5KWrlQ0pA/wDVV5AB2yB/KlpLF2XbQ82IaMEABLpWR1wcYx+dQYmXq3so&#10;8OHHQ0tQUErWVZwRjPbr6e9bfty6BpGIDK0jcoQoAEjHqeu/au/3JPRavvLtz6X7jbpciSlPldWt&#10;K07e3RNPWrxNlq51y4ltbXuVZ5z+oA71GnUV0dWYMmyNpedSTkOJ5kpOw2z7GlwzPZQ8GrKFrJ5Q&#10;SpvPTqfNkfOuuuAB4Skhy1qfT48p2djBAbPMBkb4CU0u061FW09C51NKVlxp1pSfTbJHzpP9sX4p&#10;ZK7WW0nlSAtxKcgHGNj7f3vTM6hu7zyoptrgdK+dbiFpKs4zjdVcbELhcFFce6uyCjwLdzIdWeV9&#10;xYSnO2em+N/SlmXbw/zBmPFZaGSFrKl9t9sDI2oOb1JeISiGdOvlGMBfjoUT/wDW9BT2Lqy/Ljra&#10;GnXufJOStGU/gv270ocMXXEJS4MCFJQ+60zIUMqU2GvKQOuxzU3Huq4rKmm7PIDak8wDSUI+XU9O&#10;tCQvs65Sm3ZNplL8IBDqU8pQoHB+9zfSpF7Vs9tRLOmZX3j0OeYdsb/OkBAOCuIJAwiJifKkKSn9&#10;mPDxEnAcW2P55x+H5VB3Cc2zcmnHYQwMHwyUvBWSRtTdWr78GP3mnFN8gypTxO/cgebuB071Cwb/&#10;ACZr6ZaIEsuJ5AlCmFBCQDvufc0jrELgCCjtF5UhlCWbU/4K8ABLaEYwTuQDt09qz+1pzaSlNslr&#10;2ADniN+XBx1z0pgnWNzDbiWrE4sSEJQrCVHHffJ9RmmcvVl3iqbkP2V1Ib8pC0ZHf3+ZpQfVJtWV&#10;vON3xpx1h5p1ICSyFpKiCSMjBxn8Km2bzPQ64hm0vrUrbd1GU7ZI2V8/woQi3aVcJ6rjHtEl1ZOE&#10;gtqSlvCcDBxn1qTVqm7uubaffbbSACpROFHGCT7dcelICLnK7abDCI3JUvwNraUOqUQpDjwGDgDG&#10;Bn3+dQseW+xe3D4JQ9nlLbS0kYKQTucDOaSn6vmW9tCnrYsoUU+IGwpKcn+H5j1x3ppbpElmQ9LT&#10;EcdcfJWEnKeXOMDcegxSkiyQNRCL5NASWrM/zFW/M62R9cHbvTiLKuhdWHLKXfCBKv8Ai0nHQ++/&#10;49qh2dSXDnUpu1uYRguhxZO+fUjbr0+dem6xdgtrWu0SGY6z5+VZOB+G+Djr9aW46JNi3jz5DF5f&#10;dZiFMguFCmUuDbKQep+fzp8m/wB25gldraLfNuC+nJxvgkDfrULAXKjLXLEKTJ+J53GyDynJ6bHf&#10;bb8KcCbMWhJMPk5ierwzkeuR6bUwHlLswE+bm3NyQpoQmweQAAu53PyT/f0pqiTIlXIIUkCSCQpC&#10;DzA46Y6Y3/StnZ8q3xlSHYfJ4OEq5XwonYEeX++1R1ov8KMkvylvt845ifhlOYOe+P73FcTcJA0X&#10;yiVdykRj8MLYt4lJQFNupBBA2O5rZF6faA5oEplaFgpUlCVKz65Cs5/2ofRry0yA9JXKejrIUeZb&#10;DgwMY2wPp6fhinjWtbS42hoyUsJGSlZaWFHbOScddh+IpQbdUhZfJCf3LU7vhIiR0u/GvHOXEHOM&#10;YKum52P41ExYrKL3aG0IdQU+MtwvIKVEhGfr0ptbb1F+Ofusl4sLcOGUjKzy9sYpV29w5+poSoL6&#10;nkNsv5UoY6oOPyo/oZ3Vg9ivPvjhoZo7if8AU38bprMc8SQ7juo9PnTMrwdxWzq+U4pBa+UV62MB&#10;fI1txJWfETz9a1U7jrtSCXQtzAHzry1+Io4FJfspduUuH0nuPxrPNkbb/WmRTk56D2pZCgNwcetL&#10;fulLB0SxHSlmzn+tMy7k+o9aXaCl96S9kxzbDKkgPKPypNWc9Kw26pKNhkVvzJJ7VYvcKnYgrXl/&#10;dqz1NNm8BW/WnoUnFMl5CiOlc7Cew3WXFFWBW7TIG6t61bT0NKqO1MSk9AtivA2rHh5yTSYcGcYr&#10;KnFrB7D2p102xWjhCPnSRJVgd6VS0TufwrfkxucZFMspLgJq/snH401CeVWTt86dPEEE5NMlrysZ&#10;6VG4Kyy5CcoVzHrUlCyFAq2HaoVUgIxy1J2ySp1BRjJ7Z7U6N2VFKw7bogSkBKkA5yM0yLim23UZ&#10;ASoZBPQHNOGEL5EqV1FNJqSphzHXlPUZqxL/AJbj6FU6Qfz2gnqPxUcu2C6OMPT3nZiSAChtKQgD&#10;fGP9zTRWn3ockSbfJMV1SfMhwBbSj6+vp3qGkxp+noTrsKU4mMtQX4IRgI/1cgJPofX86lGIz0pt&#10;tbUx90OJCtlBIIIztgbEentXhTrEm6+4W4aCDhKp1HItiFLukMxgFBIeY87bh74BOxx60uqbNlN+&#10;KzbkBKvMFPPgem2Bmm0e1MpaV47jjhVzAh11ZwB7E4Ocmox5MvTM5EZt3/g3iC0tfnSzk7dN+3T3&#10;pnGOicPP7qQm6fcu61l5tmI44nJXHSVqPTGen5im8WZK080WLhHQWnMBMqKnCSR0yB3+nyqQUbzK&#10;QUR5cfwxgFKWcA4zgbqpF1qWXHY65IdSTghTAwfXy5O+dqQi+QlaejllOonJoBtrC30eIQS5hIA2&#10;zjf+VYmLk3b90/a2SF+UOKd5VDoNuUGmLHiabuqoSEofafcykO5AQrG/Yn2qTSu6LWvw1RSCs5cw&#10;tRznpv0FcDdK4W4SDUifYEIRNX8VA/hfZOVIP+k9MnbrUlHus0FLrMRKAfMlwyAQR7kZ7CmUli4B&#10;lTK5MYtEEcqGSenX+L8/aomHKkWGeYzJZeZXu2HUq5U5GTj8elN+qnXDx6oiuK5V1jqbcjxXGkgA&#10;BRUognuCAN+lRyZ0rT7JZlhUpsgcqxsU+xz296Vbl3FXmD0dkg7AoVg/Icw33pN9mZPa+HcfZXkb&#10;hEfBxnp97r7/ACpT3CaCRgp5Hm3BS21IgtuJVgpBd2I69k+lbTP2leWnG3I8ENKzlA5yE/0qDts2&#10;VbpLlv5AAFFba3lHA26bVNOSLuooWhyEHArOEoVhX06f3865rrjK5zdpwoxbtw0/4SfGbMZXRxSP&#10;E5SfqKkTAluICxceUqOR4TSQDn3Oa8+xcZiHESHIakkeZKUKH160wgOyrVOFuKmlJOVBSycfLam8&#10;eykADh6p27Yg+6gvzVynW908xAI+oFYuVvSI+VKWSvpzLBSPp+NOnGbit1QV4AynOQlR6++R7U2V&#10;FmlQc8Rh3PlIS0fL+fpSphBOLplaZIWsRlOOFR6FtKcZB3zkbbCl34Lan3JTUhSFZyCtAVv+I96Y&#10;ONPwbkfDUW3E+YA5OD09qetRbnlBS/GeCjggtqB+WAfpTR2TnDhwW6ReGThKYsjlGRkqR+e9JTbt&#10;Nt0MGXCDfooPBaVE9DjAP1rYJuhdBxGwT05lDfHuKZ39Up9UduQ0ltCT5T4hUCfTcDFOGM3URzYW&#10;TnT8WXCV8UiO3JW95gPEHN07AipgXqQkha7fJSkHqEpVv32Bpp8bcGQy18Ghw+UZafGQOu2R/e9a&#10;rur7S+RyBI8IkgKPISMfJVcB6p3GLJ47fYUX/NLzLRScoktlOflkYHahRtxFxuBlyYqhGSfIUMkh&#10;Qz35R+tSGpLk3ItbLLTb7aufdtxBSD7/AN+lK/tJEOPHjFqYGUIGB4KtieuMZ70hPRIB1TpF4tr6&#10;UhSmGk5wELPLt8jWFRLVMSoNYJG6S2op+uxrZd/t0iKGZWGSAeQuJUNydzvQ1eHooQn4Qsl1X8bI&#10;GQM9dqW65KuSZMieqJCnOCNuHHXlBX/0T1/OnbWn2mVc7EhxD+Mc6sKB+eRSFsZgN29La1sqOfMV&#10;nzH1zn506bhwXG0JjuFCiCR4Lpxn064pvKWwB9UoXbpFbCFGPIRvj+FX861d1AmJj42O80o5wEYU&#10;PbekZKX47TjyZjpUnolwJVn2ztTGE03OUqTJJXzbBBVnb+80nCVOG4Dt4kB1lsQms5LpBCvyr0mx&#10;P+It9LqJe+4e779qV+CTHWBFlORST95Dhxj0xSLrUxPMPjEuJHQuIx+mK75Lr+qXYuCYQ5XY6mAR&#10;hRSkKSPw3FbTLvDcjJUqSytJ25ebmP4VAiZJuUgNoWhlPNhTqVbH5CpP9iQWmil5svKO4cJ3z+tc&#10;FxUWVL8TntqHmznoRhB/GpMi5vNha0sNOAZJJJ/KtlR3oyyYsr92QfI8kLAH13FNU3ksqLTyfGd6&#10;ARz1+eaQY9Epu4W5UTdHrhzAPoS4gHZbTXMP1r1OFXZ1TikkNxMdn1FJP5V6kOTe6eBj6qnJj7tw&#10;CeaMtISfuJIJJGO+f51Jx5kzwENphpaKccqlOhI698Amo1iW8zdSkoQpbxKRlXKnc5/CplMW6OvK&#10;R4cVlQwOQLKyoH2+Xp60l8o4VsmddEtqUYrAPRK/HVlX/wBXp09KYKVMnymUuNIcc5s+GyvAUep3&#10;IFSgh3NpeFzm0jfysNjY423Vmoa5R5kRLclT5lLQQolIAV8thj2rilGSpVEmQtwIRbRgZJDjwAHb&#10;fr/eKUjrvjpDbcaO2vm2WpSvKeoOw+XWkIE6XPj8zMVsIX0C1gqP/wBHcdKWjm6cqueWzFbJyQyj&#10;mV3GQVHf8K5ddNr2xJNxim4BlKUpAy0TygFXfv8A96kpV1cXhqPAkLIyAltkgEYI5uY4PrSn7KZl&#10;xHG3p765ScqAUhAwMZ7AHtUczf3Yj/ws54LzjD3JnKffHem3scp2HDCcN3KRzFtm1pQcAqU64ASn&#10;Oegz+NQ9xekx5TclbaUKWe55ko7exp4m6yZJcTGgOSgSU+KUhCQPme1JLtc99DZeQww2rIV4Y5iN&#10;tsk7Z+lKblNBAKdpS6tnxnbshDfLkFlpPr3KicfhTBcqEkeCLnNm5wUojkKT0xvgDB29a3maRjLi&#10;+Iy8hp1tWR4uFJOfboPpSTV1lRkRoSBFlOA48FkEcqRvknG340g9V3zSzMWeyRKhMux0KBGJjmSr&#10;Hy7/AD9aeM6jEqSpp2Ktb6fvJjrSrKu+5P8AKo5tNzubqUy23VRRgJZjuIQg98klQJ+mBTpy8NQU&#10;KLcF5pCBjAYSATjB3BNL7LgT1W8+9Fhf/wAs6knbKgcJP0Psf6ViKHWy6+IZU4rBCnHE4679e/X8&#10;RUe1cRMc+MebRyI3S0FgKyO2D8qko10lSudKbUXMYUpzxkICR+BzSDJyncBMrvdZCpYbEVrzlOFq&#10;c8oJ6DYH+xUu5bLhKiJ5ZbMVZyClpBUSMdie2x6DO9RsyLLd8YqjspabOf8A5hSldN8Dlx6dSKkL&#10;Cu/SGHzG+HaQB4S1qaK1AevUbnc7U65ukABF0nERDt6XYt3t7jAX0fcJcS7scZVjb8qw7GtMOMHm&#10;py4q14KQ0+o53xgDpUlL0vdkhszpMuSnc8rSQlGD2O2e/em0rTzOA7GHwTiEgFfLzp+oP95NJY8p&#10;ccJGLKu0mQVRZLwiKb8NDkppIUnr93AH6U9j2udp87x2ZJV5lFT5S4rPqCP9qaQtSOQnfh5wQ4EH&#10;PiQiDgepA3H8qduageuzqFWuAmMwkKR40pfUfIb7Dsfeux3S5W670/by4mba5LDbeFr5Slac42Ox&#10;/Sk5s1+8PCPbkrajEed5Q9QDyjv9aynTrl0iJXMlPLeH+WEY8MHb+HHvTyPAu8JCfDdhSmcHIcSW&#10;8ewIyN8en6U0uslDbpCDHulvZdZRCZcb5dkpfKTzHuRjNSAvVwRHR41ncDKD1S+FYz88f2KbRtYq&#10;aV4C7c58QgcyWgtLgOB7HI+orZ2DNvSVLluphMueYR0L69dlEfoKQJbG+U0XcJGpY6mYzTrbATh5&#10;5wjcjoARt+tOIL1wtrC0JtiVx0HALb22SMZ3A3pViFcrVDcbjyoK20DytraKTjpsUmmjt7n2yKoS&#10;YrZaCwsrafB326BQHtSFLaykDdnErbU9bpLBAICkuIUMDPuPXG9QtwnKv7nwkNlxMds5eLqgTkHZ&#10;II23pd96536MpuM0YsIDZTisKX37dB71llufbEoaTaiUpGSGHwVD1JBwR9a666yXgXKVAabS3aXk&#10;NpQU4Q8lQ79iRk96fvX2QwOd61y0x1gkOBCem/8ApJOdjt7Uyj6iRDDjsqHMYSgHmcLRwD28wyBT&#10;CbcJF+QfhoqkW4KIU4MIU6MEADcbD170vCRNrlP/AMUTm3Gm3lQWPOU8v7xajt3ONsU5/bHwnKEQ&#10;5wWcZX4WcH2x2/vtW6roxa4bLTMKUhn2Z5iMHGeYZ+eBTg6mtygS4+kKUnotopOR2IUB7fhTbp20&#10;AJJjUERTikvJmJKkgHnjLJUQOmQP7xUderkjUM5puK68uBHIW84lpSiVehSBnAx6CvXnVLriPg7e&#10;422AR4swbpbQSNsjqdh06UtZr3ZLOyY8ecwkLx4iyvlUv57ZznJrjhIACnrl/hIDY53hypx5o60p&#10;SMDbBT+tOmdR2hLSsSUlalDC1JKSnG56jvt0p03dITikhElt/wAQHIQ6NhgYNPGkJykeI0hnzEKw&#10;FY8vXfPbv/Skultm6HNRS48iC0xCWw406M8qSDhXQd/Xf6U6iKiWiCxGS+2hlKQFgOAEgDGN/wDf&#10;r0oYS69eb44taEuRRkN8oOTjI6fKpddjtiCMQYZwsHmDYPLgD29qQnoutfKknr3b2JKktzmWXEqw&#10;FOLACRv/AL1CXu7Q3W4kaK+06XVBC/DWMhP3h0O/UfpT960wZMfnRCitp5VFxKWEjHy9vw/KmE+0&#10;sLgczERtKmfOgDl5gB2GAff61111rqSZv8KKplTz0dPKQcLdxnH1pgqfFn31TrDrchhuEvC2t05K&#10;8de581LwvgmYrL/hsIGBkFITnBye3cEfn8qbtliTKmOxHW30MsIaWUYPKSpR3x64/KtH8POH0wex&#10;Xmv+ITXfwZ1v9Q/NN3F85z2pq49vg1s7zEbUiseQ823zr1sFfJzGhaoX5zjtWVOEEkVo22XEHCgP&#10;ma1bbdVsMH3zTCTdT2C2W9zjc8tJLc5dknNJzGS0RzPJT7ZryGEoUFKeT+NIT3UoaALpyy5sAfxp&#10;607hGM5NMvAUW+YYx7GstrIVjfPSlvblV3NDuFNRMuNlOfpWVpUmmdveCXOWpPPOKtMy1D3gscm6&#10;FkK3/Gk3lZXmnfhJPbFIutAOZpSDZNa4XXmd8VlYJrdvCvLjf2pVLfLXAXTS6xTf6Vkpx3rdSM1q&#10;fTelsuvdaYKV57VqSXjygYHel1suODGMUk9GcbbwjrTSE4OCbOfvXCO3QUi9EKU8wFOUR1p6jenq&#10;GPFaIpA3dhSmTZwhxaCjcjNKwpCkP9cU9mW5WTyjNQ7yHGHMlJquQWFXWFsrbI7t74ktD1xvTaal&#10;SXlN8xShYxt1G3rTGwTudGM71L3GMZDJWg4ODv6VeJ3R39EFAMNQBwq5vbkqJDBbuapbhIQEKCSC&#10;OxO2/wCNKMWC+NJShi+KjqKRlKGR8ux7fypnabVblxy6VtulzdXgEoSlXty/Tf8AKlnLVyDmiXC4&#10;ReXcYfKxnsfPnvXh8jDvJX2vBL/KaD2CfLsl6bU0ty9rdWgBRS6znA/EdTk4x71E3Z6TGktRDIEh&#10;S1Dl50k4OfTNYuM+52mMtz9sNycYKmpTOSe+cjGB8/WtLXGF8bVKku+G7nmShDhBBPcEdNqjcDay&#10;sNfm/QKaRHua22ybitQTtyeDlO5377fgacqj3hBR4kppKUjbmZxtj579qaN2BbJQpi5zY5SQCPGJ&#10;Iz6ZBzWkyPcYbZK7urkxn9+wlZ/EYpLHhODvVNrnPmsXGKh1aXV84LagMFJzgZ9qm1m/yHXi4+xv&#10;tnbOM53PL7etC8Ey7o/zvKGUbF5tPKcZyMA5H60RR4U58pDd7W0eihIZQUfkKZbKk3eUBLqbvKm0&#10;eKthzCcb7+wzUNezObeiokIZUpSvItsYCfn6ippTd8Cgj46MUDlVyrj7HHuFe9RtxXKvN4ZjqW2t&#10;1pQy4hBKfXJSfl6013CVps4JyFXVxk8xYUPkcj/avPJurikcymUY2HXfbvn++lO1QrmFlzxorilg&#10;YSWCkemdlYrz068hKuZmM4dubxHFJOMfI117LlET3nEuxFS+Xx8/5iTv+YqXLk1tK1FlhwJOQnJ3&#10;HuNvX2qHuD8y63BttbTLT4wAlKyU+vXG34VIPpuzPMpUZrkGAfBkbb+nl+dJi6cL7QnTFynhLmYY&#10;5RuE5GQPX/amEqW5FfiSnGilzmynkKT5fc52rZu5PtoHi215Qxg8ricfPtnp+VMLxc0ueC0Y78Yp&#10;JIbcAwr5EfLvXHIStcQ4KXcmzXD4qYa3UKIynnACfbPT1pV5UyDEC1R3g9y5bbIA5wc7g5HyqN/a&#10;paSlPwctLZySk8pUfnilHbvEKkJW2+nHmy4yoZJ9xkbfypLpSc8JncZj7T7Kn4TrDyknxSSPKO3Q&#10;71JnUTVvhIUYst1bYwQ0wcY9jnfpTebcINwjpQ2eoKBue49/5etawZAERtKngSPLgqIP50nHCUG4&#10;22ThvXkJ5XIu1T0BWMHwCN/7zTa66gg3CKlKES23W1jCn2FIJ/AYp8/coCQf3zSFpAynxB/OtX7i&#10;xco7kb4mNy8hIQpxCenoTiusSm3Aymb2vLZDfSnLyXOUAkxnME9PStnNd22WfFUvwGiCTyNqwFdM&#10;1rY9RMtRVMPeGlaDgFRyCPXNOJd9jOIKFPtKCjk+YfketI1xsnOaL4CiZt7tN1jONiYhtaQVtlfl&#10;C8dsnvinsbVsFiO2h64xeVSMFPMFFPy9KTXLti4zrTkhjkWkpJJHm/Go+wuxiFRSWnFIH7pYTgKT&#10;npmkvY3StbuBCkZOo7KVNn4xpskfdLiVZA7imdxuVrdhJU1OYedG6UpOFH2xT91mEs5UhhKgThJx&#10;+RprJg22WFIU3GSsZCXAE5HvmlN0wAXTpN7jPQmwmYy2haQFNuOJ8x98028W2rG5iuKxzcwKf5VF&#10;wIEBa/hnYTCnUHPOW0nmHzpd/T9qVzK+BjKKx05UlR36fKmtNwnvaAUrNQwqKosOICzjlSle5+lK&#10;wVW6UhoS2mw7geQAIJ984qPd0xaHeRz4NttafuqbUU7jv13NIRLXDU65EmJLjvN5FB07j55ppwla&#10;LghT4gQ2nBgBCemG3CME7+tNLv4TMZwtyFOKCT5fECs1qNMwWCOVpxByQfOrA9utJydPwl5WFOIX&#10;jb94SQKk+SZjuk7MmHJgpwhtxR3Pcj3qQatsUhPKfCCuyVlIH4GhyNb2GZJafecQoq8q0KxlPapF&#10;3TKXkhQucpOdwlC9/wBKY3tZPfixBW1zK4TTvhSnHAk7p2UAM9j1plbkOw2fFZShanNwtfl3+e9O&#10;V2Fx1lYTcZCSRgc+CD7dKYMW98nwV3BxhwbYDaTn3GR0rnEC10jbm/dTEh+U4sIfhpdWkAEBadvl&#10;7V6otduuDeP/ADZ3l/8AyKM/jivVyUW/d0TS7U+8yFhxT76QCD4eAOvpW0S+ynnFsKLLLqMJUhSS&#10;e2Nk96ymA+4kJdnuFk5CuQciT+G5/wB60lWiAxFdUpS2tv3TqlKB5vXOdvqabnkI5cWsU9EKX4ij&#10;JuDygSQAyQgDB9BuP+1OAqxMLCZShCKVpSXFpK87dSVKyMbUBLmPuPhsT3p7QG6WSAr6nv8AjUna&#10;bjYFueG40hMhJAPiZDhHfr86W4PKbnopJx5CLq6LSXZA5ikLbaV4K99jk4rSVqCfCUY0lCbcSAAp&#10;1KjnfsrYdfWlhqeDb3VNMsrkLGf3LZKlkemRsMVpMlXC7EpTb2obK858YFxWD09v1pLELt1xlP7c&#10;3HubiFTLg9LaOMICyEKzgdiB2ojS1aIUUOqTFZjnfkI3wO2f4jntv0oUt2j47aAFyFsqUd3Glcvf&#10;0xj8qTmNC3TApiQxcZSjnlfbUtwfUHAH0Fde/IS2twVKyIbN1lpVZoj8V1ZPPJQS031223z9BTld&#10;uvETk5JKH8b/AL1o+b09yPyrRu7XphKPHtaXyU5IbdCTj5ED9a1XepjCXC7a5LDm/KF4KAPmCcD+&#10;m1IbdMJ2QMqJvb91WhKpa2ExE5C2mXeVSjvtzEbb9hTy0xnPDS9GtjsZtZGFIUgkjG/VWaaQJkF9&#10;C5M1UuW8Crw/CZV4LavTp19fYVKNait4bPiuvNLx5f3at1e+35UueLpuL3snC7gyylx5UORzFWAO&#10;XOE9981AXCc9d5QaaQ6XDgAKTy/L2OKfXK9MOKWRzLWAEpCgpJVjYHek7Rcpdsf+MYhPyn+YcgQy&#10;lwAZ9z8h/wB6T0Tr9VmPEuTLSGU2V11IGA4XULByCc/z9q2M67PR0lFsJQ3uSZA2AJ3O5/P/ALyE&#10;e/y57bq0Qrg86sKUsqQlKSMZznnGO/T2+VMv209NcVGiw5TDziClSUoBHQnpmnWA6pt7pW23SfcH&#10;udFraEYDH750JGcbb8voB/Zqaiw7nHfEyO6wy4o+GpshTgAB2xsM9fWj3g5wnu97QvxoPLHJyFuO&#10;pSDjbpn1q/GeB7jNsCWmWQ5yEkeKcE+3vtUTnKcNsOeVyHqaVqCRFKJV2dXHSv8AymmwgADoQMmm&#10;USBDntc6luyjsF/EPkb+4zjvXQ73CvUc5mcv4mFHMZSmjCdZK1LGNs743z2HrVPX7QztsfdSpXgO&#10;uJJWYqwQBnoe43x6fhXNfc4XOYAMpn8DaoTKVJS3GIOFp2yrvv0znpn2qBubtpS8tyPJKJKl+UQk&#10;lR6/xAAj86b3TTq2HyotqkrZTzKZkOeICAKlbLJhzk4cZTDcAKlNEcoHYDoNun47042OCmC/ISDV&#10;7u0eAXVMc6yrAdwUgDGDzJ/vqakLdGF8KvibsXUK3LcM8qR7Hvt6bVq/qGCz4rLDxl8h6tNlZSOm&#10;Nuv8u1ReI97l/wDl0MxZI2U8l7w//q7k7bfrTbEJ1wUSmz274flYjgLQrZcclJx33G53Pc1C3B0W&#10;snw7seYDm8N8Bf0HepVnTsp1gfE3B0pOxS0eRSvrj+lNXNKNNLD8BSor26SpSubm3xvnOcjFcQOU&#10;oceEhEevF1ZKEQwy6VBSnnAo+UdSEYz6bmkG7DIYeckKSi4yBgrdkKUFDf8AhG4HX50o7d5doS2m&#10;YhtxPMAXml7+/lPy7Uu/dJshPLAjF4rIPjvq5G0b+/U9OnpSC5wluBlOhqJcIoMqFJZQQPOwkKBT&#10;k+nypKXq9hzDNqZfnyHTndGOUAb82Rt86hX7XdXZR+OSufHwOVqI7yJPXOQRk/jUna7xFtq/h3EG&#10;3OIKgEPt8nKcbAds5x+tdcJOcpgY0x+WHL2iTKZC+YMtIBZSdtilJyfrREnUVsWjwTJEbpyoeT4Z&#10;367HoNhtWy7rDgrXLlSeRtzHKrIOR0xkA8x6f3moJxyXfkLTAieFFO3xE1OAT/yp6nOD1rjddhEV&#10;yl2+3xfiXpjEeIASHQvIJHQDHfIzgevtQNNlXa7LaU9FegWYpJTJS0vnd9sY2BG+f1604sURqxyV&#10;rftJffJJS+GkOhB/1BI6dgNqN4GoLRJSlpM5uNJ5RlmUfDVnm6pKsbjY/TFNJsF1jyhi33K0sRvA&#10;jzGoquYYbOUqO2MnPU7Vi4zILMATn3GFMhOFKThQJztn3P8AL51pqO+W6dJYtdjY/aU9wBAWo/uQ&#10;Aep7qxgEnpXrXw8LHMu6IElfP4mEI8NpChtnyjHfvv8AjSX7p4N+EOohK1W4hyNCatsFKsF5xvld&#10;c74x2GPSp282OHZbM+82lTDoOEn4pRWVbjBGeue2OmKcr03CW6tDTkjlT1AlLx03I838v6VB3y0R&#10;4txYjMfEFSE+IpLzqlbnYDCjjP0HWuxykJ9UraYMp1kJiSEMjw+bxlslxXbtt+nekrmu6wrnFRJu&#10;jjMcoRkxGkAk8vckHepBqy3ER21N3ItlSfMhDScJ6fMjtv8ApW8qwTLm8A7eMo5khIU0kDG4z/fv&#10;Tc9E5IosLcghxyfcX0HHm5+VJGDjcAe/40sdMwI7YeV4rpBATzyHCUjPQ74Gc+veo+XGfiTxDkTp&#10;UeKW8IVGUlJz1ySQTtntWTYrccLeVKlqJOPGlK8x6jIzj07fhTbrlhdsttsuaXJcdubHWAMvFLik&#10;ewCs4x8um3UURXI2y1WtbbC2W1vLTs1yjKQMpOw9FH8aGH7bb7aFv/CRWRgkKPKlQwSM5O4Of72x&#10;Q+4u1yp4LsgXUH7gU4VhoDGRyjYD9auUVWaKcTBt7ILrOljWqF9C5+3d1Cm3JLbilHx0jl6jm6Vo&#10;udFSjmVISU/9VRaGIiVOOIjRwhJ5kkJHn9tvWoG+XWNaG3FSX2UnOy1rGE75KcHbt8uta0/FpaMR&#10;fevJW/4XRg+aqNv+3+6ILjqG2wGFPOy2mmQQCpSgAKgWOKunCtSRdmVEbnlJ2HzqntY67tinSqLi&#10;a82s8oZb8RGPUbYB+XrVYXbUD8wlalqZccVzFs7Ajrj2qsPimpe64jFvmr5/w205jbGdxPy/RdIX&#10;7jnpW1uLSuWt5aevhNk1CxvtL6OdcCVyZDQ9VsKx+Vcuz5nmIKzj0Jzmh4jBqca9VSZIAUrfgTS2&#10;t2kuJ73H6Lve18Z9I3RpPw19iEejjgbP4KxRNaNQQrm4Fw5jMr2bcCx+Rr5xU+t91mWmQh+HKejP&#10;oOUuNLKSD9Kux6/ILB7Ag8/+HdM4HwJiPcA/hZfSiLLHjc59e1TTL6O+RXDej/tO6osCQ3c227xH&#10;7Kc8jo/9w6/UGrJtf2yLaUD42yymSNv3TiVj+VaKm1ykcPM6x9V51qHwJq8Lv5bA8dwR+BsV1M2l&#10;C/4q2ejJVjCq52a+2JpPb/h7kPbwk/8A8VEEf7VekJMQO5mtk/wqY3/WirdUo3C3iBZeT4T1uI3N&#10;O77Fc7aW2Tuc/KtlOoGcAmqDk/a10oMhDE99wdksAfqaH7l9sBpXMmFp95YGwU88EfoDUbtWo2Y8&#10;QKeL4N1qY/5BHvYfiV0quShIwAMitfjUkdhXHN5+1HqqUD8IxChA9CUlZH4nH5UKyuNetb1kyL68&#10;2O3w4DX/ANzvQ1/xBTNw25Wjg/w81F4vK9rfmSfw/Ndyyr020fM4APnUTM11a4KFfFXCNHx3deSn&#10;9TXz81TqS8Ti0p65zHs55ip9Rz896HXFucpU66pRx/EaGSfEhB8sf3rUUv8AhpG5odLUfY3+6+hf&#10;/jNpBnKXdRW8L/8A8lJ/Q0rA42aMdfDKdSW/mVsMvgD8a+cJJ9a8DjpVf/xJMDfYPvRY/wCGenkE&#10;eM77l9TYl5hXVAVGlMSEHoWnAoH8DW8m2l1slO9fMCBfbhal80OdIjK9WnSn9KuXh39oO6R1xrfc&#10;pUwOLUG0SWHTuTsOYfzojF8RwyG0rLLLah/hvVUrTJRzbwOlrH8V2bCQ7ElBKsgZ+lGKXGWYZVJc&#10;S22Rkkn2qhtPa4uF3Whs3VTqMjBHLk/zqy5qm2bW49If/flohvxVZJPLtj61pKerY9hezheXV2ly&#10;xzMilPmJ6A3+9U9IFpnXmSvTjkxhwuKKXYraktr37gjlNTi5N/ZtyEqQp91KgHRFQAvl+WetQFp1&#10;JJs81mDeoyWH+YBqQ0Msu9t/Q+1E5v8AHjsYWtKcADLZz29tu9eTSOD3ucMXK+rqdjoYWRnNgB9i&#10;zp66WmU4W0vKRN3JbljlcJ9MHFSyrJbJClkREB49HGz4ah6/d/nUW8pq+MlKbZ8SMeVx0BIHuD1/&#10;CvR9N3OCypLM37w5kNLWVBOe2eo/7VDburrT2KXnNqtm0W7yefoGXCHQe24O/wCdIruapDjbd2ko&#10;iAH7pSpAX+O361rCuLdkcUJ0Fcdec/EIPipz383UVOQ7rGnIBbWiS2RjP3gD8jt6daZg8FTWPLgk&#10;TBgTT4rKFNggELafIz+BpaNb3WVK8G5SWR086krGfqM0xn2y1xVuKWoR3MEBUVRSr8E/zrW2Qbi+&#10;lQ+IdTDWnKfH5S4R7EfzqMixypb3GE6k3C5Rn0QWJLM15QJylspWPfOSPyqQtFlnQw4USXkyFJ5n&#10;Coc+B32OP1FbR9NttNBcec/FeAHmylSVK6nORsKUcevEd3m+JjS1ZBwoFsnYdxken50w+qUd+qWQ&#10;5doSuVXwbmCCSpC0KONxvk47VvI1OpiMtMyCUNlRJLSwSo9uu5G/pmmb2oVx3Q29GU3IOcBtQUM+&#10;2O257UwdgXCRKZlOModUCcMKcKeUdux/Ou+adniyUgonNuOT/hmXzIT5A6spKRnr02p4q43EJHj2&#10;1RTnB8F5Ch09Nu3f5156/SkA88F9tpPlKWwHADjqEjOM/KtGr3AkbF7w1gklDvkwT7ECmX9U8DpZ&#10;YXeW0EpXFlsKyN3GCdse2ahpVwD88urCnYyNgttJVsD7U+vFx+IBhxR4joGXHEKxgegrSLPhW5kN&#10;PMPoSPvOKaPX5gEf96QnouHe3CeRNT25LhQ6pOCkhIWkpwe2cjHX1zSxuMZ1HI240TkkKSsH6Uiz&#10;MgSnf3D7LiFbeYjnH0NMr8zb20hpEdt6S8NvJkpHrnr06UoukNhkqbiwHHmFIStCELGcuK2+gzUQ&#10;GGlSuZ5ttwbjKkglPf8AWtLZpxLLKVvuOIWtQHKlZHL9KUmtmLIV4DvOUq8pUnIPcUnIXDDgLp41&#10;AZxzJZa5M7goG35Us5DZS0OdCEsk5AOOtRzyJbzZBkBtSt0BtGw9t8/37U1jLdlyCzJlusPJHkbT&#10;ypKh6g4+VJeyeATwnFztTclrxmW0+IgdPDzzeny/nW1vTGuzeQhsOt7LTgApIwMdM1l2xmMQpb8t&#10;wK3BLpH6Vo7Zoj7eQ6WXwMkqyeb5+tNIN7hOa4W2lSTqI8fIe8NwZA8wHSmsqHbJ7Y/4hpl9IPKt&#10;Rxt3Hypky1CU8hEqEI8kHCsIBSR69d+nSnfwLaHCpplGEq6pRjPpXYKUeUpKDFtUphaXY7aZiFBW&#10;UgFKx6inRtUZhpSuVlHLuElOM/Lb2rd9Dc5ID5S1yDykJxgVDePEYW43I8J9J+44hIP4g03jlSYf&#10;kYKc3SNBmo2eZYI6Ar3J/pmmcJUJ9Qbdhx0uoOELSkFJ+uN6mI7UJxlkMR2hgnLgOeb39tu1JS4s&#10;VeUrUkoAz94Ag+1KR1CZuthy0NvhtpyuOwyPvDmTgn/amzotzgKVutsLzspJGRTJ5qLDeStHhzG+&#10;hT1WPl61Jw34slP7hCQob9MKH0pbjghNsRkFRrTzJeCZLi3sHPjocUB9RmpBVqhPq5zzuc2CF5JJ&#10;9B1pxIeitMq8d1trbdLh61BS5AbURbHJbaVdWwnKCPYmusR7JSWuPqpFy0MrbSnwAOwUFEEe9Rjk&#10;2XalgF9p1BPLzHBI+lePwrKyqch9KlfxuuEp/EbU7jsRN1NNoHQ5SAc0hseE7IFjwtWPirlnknJw&#10;VbBtsDBx0xvWXbOhweIt5xxSf4sgEfLbNYlQElYeT+5OdlBXKc/Omr94U0622lbcwghJ8Pr+I2pM&#10;2ykFv6Sm7ttfQ4rzKkDOMqcIIr1ayZ8palFXJCBO3Ogqz8sV6usO6cL/AOlTD91lBxCJSfh2yked&#10;tBWQce52p2xbrVO8PxJSpgSM/vF8yc9enbr+VejRI0ctpabQl5ZADriitQ9eteuEO3MJD0hSQoHk&#10;Km8pUe/412UYx1Tt6HCiqCklLDIUOVWen4fj0pGQ1CurXIzbWpKR92Q+jlA9DnqfpUc3FXOlNuRe&#10;cpRsFzEhSSO2Af1qXL14QwtDbUea20CfEbPIrBxscgjANJhdnoUrbdKJYQ0qNOLTjmFJLSAWQc79&#10;Tt9acKiXqGkueLElFIyVYU2Rv2IJ3G357U3Z1A+Tl+2y8pA6kOJJ9sdBuNvzpqi5N3FxxU6f8G2M&#10;gRwle/8A1HHue9dYHquyOi9IukmfI5XQ6WDupuKQs/VW1SEafEt5cSIcmOhRCsuMkqUB06A570rB&#10;nWdDSAzMisjJBRzDOwyDvUt8ZEJS4ZTS0lBH+aFAJHrnO1LlIAAmjV9taPN8VzqwVFJbUFE+m+N8&#10;9KauXJvUE1Xx8xiLBSrKYnipQtfutR/HFNpD8i9yVpioUxAAAdfTkFfsB2yR61NMwYsRpssobW04&#10;OVTiwVHOPMD759q7KTBW8m422PDCIkpgFCvK0HUkdPmBjb+96ipE1t1P7iU2tOw5AvzbfKpJIZcQ&#10;oEMtpKieQt83bA60Ozobc64lmOyhAKvv8oSj577D1pEvPCRhuR13Iv3N1aIzZJb8pWVq9NgcD+8Z&#10;qWev9vkvc/iqAGMJDKhsAPRPT8PXFPzPgW63iIqay4Ggco8UJwvbze4x06UtD1Bb2IYW4/FdKSUq&#10;CyObmyAAMHJH9/NwGE0uHCj39UW1DKCJT6VpSB5m3AD1yTttnyjHcA1paJSRd/jWmnQ0XCpCkNFf&#10;MeXAAA79ad6jvESZDQ1DejuArAKUY5hnlyMdunUe9SuitT26zkfGKYSAebC3MKyFZ/vNc4ngJzLc&#10;o+0lxl1FF5G41luMpJO5ZilrbONu2dqLbzx31vboYl/4bnNxlHkC3EJSM/IEkfUb1iw8ZNKtMISl&#10;xpS1feCBk5HY49/SjSBxr0dOb+FlKIbdVjCkkpSfX/tUV3W4U4DbhAly1dr/AFEw1dGLYu3OLYw6&#10;VHKXEndCtgd/6+9BzujtS3LxVvS47Lm/MhKFEr77ZIzv/KrSvPGWz2SIbbEZXcFxysIQyOdPJnyk&#10;7+h/SgRPEiVMkpeVbmo7IHm8V7zLG+M46Ywfypjd1rhOeW3Ve6l0DdbM0hxU56Q3zedtKA2SMbgE&#10;b+1IQ7VbpfK4mM2ppW/K8tTnzySSRuOnuaKta8R3pKRGStmO0o8q1pZ5sD1PTNB0W0pcZSoPvJZe&#10;PMtDbgAXv123G3v3FKCScpjtoGFKvCNBZLDLqY7JXlxJKU5wnb6ZqGurtlfdKWHz8UDzIMNKnHCe&#10;uFEDp+dSMTTVrYcT48QfEKGQX1FXY91GtbtpxMlaZcJQiOo2C0jyrI3I/Mfj6U93HCiac8pKG7eW&#10;GChyMXVpOELfJQsegUME57Db0p6bTd5QBduSWUuN8xREOCgZ6FRzjt+FR1t1IhlxLM9tKXhzZdVu&#10;lfp077UqrWjERk4iv84ISgLaDaT8ifrv/KkHCUk3UY3bXbPIUt2Gianr8SRzOp65+8d/pU2xfIl1&#10;VyMoDIRjKMeYJAwdifrSTX7TurIWZEeI0sg5ZSXNjvgE99qXc0tH+DdW6XZLu/O64SVDf8uopqXc&#10;Cm0y9IDwYgN/Huco2jA4B64KugI239qSehXi9shL6kQmObIZyHj0/AH8TSchmfYmytiS3KilJSpl&#10;4BKgnc7enT2O4pdGqY0iEXWIMlb6yQG2Uc4B9SfT+eaU2OF2Rm6ZR9M3C3qWG4TVwSg7c3lWnucA&#10;jA+mKk42o4CUtl/xoryRjwXEYxtjrgjHTf8AIVG3K7XkNtKUhi3pWcJQF+I6c9+uBsPypSLo5yZF&#10;bmyJ0hbyzzFxRScH0IIINJxhcH3yk37y9dGnEWuK/IQ2sHx1eVlOT3JAJ3pvNsTslJl3eWJAQAsM&#10;tKCW0g+udz+I69KmVWF1lLiP2rMbSoAOIa8MAp2z0T0/KoPVMERRGjt3CXJedUUFlfIMt/xA4SD6&#10;bZ2ruUhdYJppWzF1L0kJVEaJKkfDL8IpBGeUEf3+dWDaNM2e4hS3b9dIzitiw5NKARt/FnHr/T1E&#10;m7LIbbakCfJioUf8topSkDY7Eg79OlaybNOVyE3d5TyeVRSQkHr/ANPYAD8vaoi3d6KTfZH7/D7S&#10;jEUq/aV0X4SebCJilYGMEE77DHaqmhMKnXmQ74ryvFcIbdkEurSjOxPc7Ypzc0yIkIeJd3lrJCSl&#10;SU4Iz7D57/1rePbZhYStiQ1HzgArQSTvnHoBvXBu0WKb4lynsy1XSTGLarwttYGQ2mOjkGw7j5nb&#10;1HvTUWa8NOs+JeCSAAFqZSAD9e1PUQ72lxttq4MqeWeUp+Gzj8/YnalZVuuSmVOO3CIpKMqX/wAO&#10;QsADJyOYbY9qUgpwkb1QSy1JnavEeRK+MRET4alpaxzlW5HbJ3G/096dz7U826nx1SVwU4PhsrKc&#10;AnO5G/T6DenOnba/Ot82Yy8mO4+5zcy2+ZK9wSPvbdR/e9TAtlzQ5jxoSucgAqYPqMdTgAexz+dR&#10;lpJTxIAEOx7HZ3WULEVp1wfeCtz7bqzvTS63i02hBQ+9HQshQDYwTjHTl3zn0/Spa+2VxMdbjr8d&#10;DIa5nBFbUha04yU9SexGdj71FwLXBREbfZhNMNueYOIbyr03zk9evf3ppHdPDmngoHnXNUyMpu3w&#10;ZzcTcuL8INNpRnGxURg/IfKq91M5FUtzwo48bJAL6y4sjOxBPTOAavK9R4bDK1OqabbKjgpUcrz6&#10;DvtgfhVe3DT701xYjQ3X8nlSpxAQjAOR137+lVzE5x5XOlAFlSVyivKJPmAOcoGwOd8fLah25Wzk&#10;J51JSCMch/P+Qq+U8PpcllbTqwhLxxysg4HXp/Y603Xw6iRE+MuGEKKuUOK8xXtkEZ3/AJfWp2NL&#10;VUcGvPK54RaHBzFiMo83XxE4BPrnGa1m6QSqQAQplZODgEjJxXRqNBtSGitLSCpHVKc5HyFR07Sc&#10;aGtLb6Q2T15tyB7D6/pUwkeDcJvhALndWlg2/wCEkLkLAyQjel1abfCE4bQ2kjbAyfT+VXavRbsh&#10;JVHhiOpSj/xC8gq222/rS3+C3WVeAsIfWgbqWjJPXsN+tKZnrhE1UGuzvNICEhWxzgj3pvJgFDZw&#10;lPN6jartuWi3PAdU1GLr6chKWzjmPp0/L2ofPD9LwC5KwuQRn4ceVLef1rhORlyTwOgVXRYKMoWV&#10;lXrzDA+lFVnsNyuyF/s+BKnIbHnMZhbgT8+UHFTUvRjjbSlKwkAYA+8Dj5dOoFfSvgxCtUHRVuTZ&#10;4rMSC60hxDTCAlOCkEE47771G+uMZBAvdSNohK127ovltJ0xcmXMiFIQr0Uysfypq7bblG/zIziA&#10;f9TZAFfYmTFwrPKB6VGTWgslBAUCOh6VdjqpH28qDSxRx9T9y+QCYK1HmdVn/lzS6llpICUYIr6k&#10;6o0HpS8sE3uy22akjq9GQV/Q4yK5e4xcANHeHImafUqyOISVFkOFbSvoo5H0NW/FLRdwsqG9j3bQ&#10;VyReAVw0LHVO5xUCpZdwKmpFzYQ46wrKkJUUBaNwoZ600SYoJKVJ/A1K4h2VciDoxtITAt8ozWiu&#10;1TEa2uXWWiLDYckPKPlQhO9FMXgvqGYhK1NsR8nl5XFHmH4Aj86iLgOVZF+Sq9xmn9jgKuNzZYSs&#10;oUTkEddt6ty0cCC20lUsLkvHfCFcqAfljNSLvDBiNeYTTDXwTqTynI8qh88fPrUJmHQJTY4upzSV&#10;rehxSty5SeZIH3VDyjI3G3zopuKrtcoSnIlweflJwlIkrKgoDt1yD+VOIWhZMZn92E8pGARk496K&#10;rXpy4Mxxl9kFRCgSg8xPr/fpVpk7wzaCQFmXUcZm8UtBPso/R0iBqSEtMiGliYyoePHcPOU+4B6j&#10;O+aOkwYaWVRwygtuICFI8MZxnvn9dqEoFoC9Rf8AGc0Oc0f3brRADqe+/f8AnRqNOocKvO+535lL&#10;KdvkMU5kgtlWnxWIQ+7pw2cB+zzPhuQ5VEfVllYz2PUH5VJ2nUpmNGPNgvNvI3HhJ8QH2SQd/wC9&#10;6eytKtqaDYQUugE87e+OnU5/L5UjElSrM81HuyAmO5/ly2hsRnbmA6U0usVI1m4dz96euSZ6kKSL&#10;UlopSEgOYSCTnqBvnfvQ6hER2cHZ5ct0o5K0oa8AEdOo2IzRjIeZBS4l5KWSAkkEJ5gO4+fXaoyf&#10;OhvMLQVLmoIwsJSSOv8A2pjrlPZYYslYkGFyKLTbfhqHNknOR8z1rZWl4jfO40t+3LOSDHVsrr9D&#10;+G9Q1sjrceC7W8pphOxaU4FJOeo5e1EKLW86wC/NW4onHho2SB2/vNMGeVIQW8FMF3eZaSWg+zPK&#10;vKkDKHMencHpT9K7jdClKUogtLx51br6dvSk3tNhhPiw3XI7vcEcyT8wa8iZPhtpMqGZiUpxzxcc&#10;2PXlO/4V1yCu27gmy7bLguFUdTEp1ecrdylXuObJFOmrzJi+IZkWVGSUbqUjnQe/UUvG1DDdjuKD&#10;paKdi0chQVjYFPfpSMi53S5hIZaMZrB/eOgFR9Tj1rscgp1rYISSb5CcaU+Hm3QD5k4PX+tMnESr&#10;40sMRwzFT3cG6/1xSjtgLrnjIlYlfxLdQlQPpsacsu3KDgPQ/ih90LjLIyM/6TTb25Xbb5CaRi9b&#10;Y4bFuUlHdTDgUSMd84pwi+QykId8RhWd/GSR+dOXr3BcbLhDjCkAFSHfvg9yPWmLjk66I5EJEeIU&#10;9VEcyh3/AF6Ug90pPcLa8XGChCo7cVuU4U7Fwc3h+m/Q/pSFts6WWEqVltwjJDauUj6/jTe7QE2+&#10;A200kpKCCo43PzP8u1LQYi5sNt8zJAUQc4XkZ9AMfOuvmy4DBN0q5bC28CiRIwDsC6T+opGfDet7&#10;POla3SvJw4RkYwfSnLllf5ApM99GAScqSD69MVquG62nncluSEb7u8u4+lKAmkjlIsJmSUAMyW0k&#10;YwlSMnB+tZm2eRJSA/Jb5k7YDPmHsPNSMQvPuLTHc8Ip8pynOT+Ip4pq5FKi3LaCgNgGCdsb/wAW&#10;1MFiLFSkEZCaSHpttYS2qQtUYHC3EoysfMZ9a3i20Tm1P/HPSGQck84GM9MgU5zdZEQMc8RzlyoI&#10;S3v8yck1Ax4zzNwUhbobe2c5mTlPrj3+VITZKGh3uiNdqgqaADGXcH96Xif1Pb2qLnQ5LCFL+Kee&#10;iJ+82lQSoe+e9KSA+gFU6Q8hBJKfhwOToMb7+u9JxoFvkJCsLeHUrWsqz9KTBK6zm88LaFFgT2wt&#10;KQ8TthxWSPxzUnItzDG7DLQbwEnkSAdx796Qft8bwEJMbwlcoKVo8pO/UbVGXC4u2/8AdJnJdyvp&#10;jLiR8+lOAPVNJachOF2vlClsOrYUDkhKsA/MD9RTOPIisvLTJjoQ4SOVYUFp+uTkV5DDDziUPuul&#10;w+bw5Hk5ge+O+1SLEBiM2fBabSrpygfnTbDonbiMOCUjvJLY8Io8M9DgbD8NqzPjxlshyVyNKUMp&#10;V904HvWn7DbU8txJLC8E5QCATn0/2qDnW9u3yFLe8OXkk8z7mCB7DOKd0ym2BPlKSRPZYfPwjQnb&#10;/wAaN/8A6WMVKi8MpS2HG1MOK25VIOB/7un41pEutv8ABRv4CseVK08o9PTBp8ssONp86FhY3Oc5&#10;HvTRk4TuBZwTOdc4zB5nlDnx/lg5JHypg6XbgoCNE+DGQeYkpJ+QpGZKhJdX8IhxUo4CVxlBIGOx&#10;pePIugZ53g06rchJO4/DIpTYcrm+bgrMmA8s+I+VSxn/ACyopFYYlNR28LiuxwO4GU/iKdquKktg&#10;vJfYUE/dKeZJ+RHSoSRPl3NwsxQI7YG7izk/Sk5zddxiylf2hBcRyJWlxQPNzBwA/KvU0t9jiJSp&#10;CkNrX1K3z1r1ICeydYKUk264x43M24y4nqHOTlWPmNxTG0y0NvF5cN+QtByp/PiAH9MfSnLeq4E/&#10;mLr6CnJwzkpSn233P1qc/ajDkdAZ5THx5QjZI9sZ69N6bnhGCRyQmbOo4bb+ZClNLAz+8QpOPTtU&#10;odRRmoxcalJDa8hKWvPv28vv7k/lURLuUdlkc5ClHYNjcrpAQFzEoVIaZiNYIACRzkYz96lF+q4k&#10;dFJOLk3tCluAMRVHKm0gAq7jPp07VJxUIiANoUkNuJwUJGcb/h9ag2LFb1jkQl1Q2+44pPtnOfl6&#10;0q1BbhoURJlISE9UPFQBzjvXXXet0aRtKKnFD5aQ6VLworbyd+x96iLtplmbLRHiQ4jCUnDkhDYw&#10;Rjttn61GR9QyGJYZiS5cpo8oX8S4AgHuDtv270u5fLkxKUYtwSlsq+6lAGM/T3x1po3cJ12kJZ7S&#10;sPmKFtBShkF1SiDnqR27dvbakzpq2x3ApDDgbPRYfUCRnqMHb2+VITJV3edCXLumR5iSoMA9QO5x&#10;6AUylPTY6Sfjwsgbp8NI3z02+dL7ptx0TqZHjMtH93IdcI5ecyF4BJ26q3op0xphqPED01DTpewQ&#10;y9gJ5e6vfft6A0GWuY48hpT2XceZS0Dl9s79DUy7dnlxx8NdJ6GlKHlDg5QQPQDcD3FdlLcAKUuu&#10;lrbDR/8AJRfEUtQU2WmwUH0JG/THpvsKTVY7QYqh8DGU1zgErbAWBjOcgd8fn71GFt26x3QbvORz&#10;kKWouAc22B5eX5b5x2odmwpkFDaRcJR8dXISXQU7eoAzTuOVEc8FS+nYkNU5x5bDSAoq5MJAG+w2&#10;3xRN+z4bMZLjZjpcOQeZOFdepGPY0EQ4qlpQlyTIZUoDBZVypx0HQdOn9KmI1mQ+SqRIkOBBH7py&#10;QtJI9Rg9KQW5Sk2wjOFOQxGcLpPICShWwBO567YwcdKFXpi2bmVudecErKtsdM1hyx21eEKaCdgS&#10;C8tZH1zjGD+I7UynxGYJbERhLTTiCVII6YA9fU/rXE4wlZe6LYupLOuapC5iFOOANp5llRWr7uwT&#10;8zimzupohR4TDT7iyrCg20pQB37kDA37fh0rZiVASsutxI8fna+4kYSjIABHXvk/lW0rU0KK1yyn&#10;20pUoLSrmB+W+/brgZ9a72TeFDXe8pnluMYUhleRhxwhJx2+YqRit3kJZbb8AnZKXHlKWoJHTYdh&#10;g71A3a7QLgzlp1brhIAe5DgdgPbvg1OWjUU2NbUMiEqQQcBQICD06knbOB07U3N06/lTv9l3F9AM&#10;u6vJJSUFuM0E8gHuRk9TsPaoREVy03hSLqy9cIi/MJDq/Kd+mAeo2P8APtUwp2+TXByNwoiVAciX&#10;HCo57npge+aa3hu6pgOqlT45SkFxTSGwlIPzwd/9q437pGkXyEQst22KrmabaYQGweg83qfYdBSV&#10;xu1oJUw8+y+VnBQhPPzHO5GM/oO1CMKyyrvGStMaHnl8iZDziz+A239MUT2uPdbMHI6WbclXVKme&#10;YJScHY5SSRuen403BTsgqJhsTosz/wAqaeagoX4gblDlaJG+2Tnt+lbJud0m3F+GmQ1AYHldU0jx&#10;M4HTmP6UpdZ93hMLkuC3tsHA8MFzmJxkYBpCytTY0Rx2MuIpZUAsvqIXzE5PKAPUYpeAkLt3KUf0&#10;RNXJLi5JlDk5jzt85xvvynp6U5RZ7khAbF5AaQnISIycIxv93I/GlVS74VLYUqGHASlXnWFbEfTO&#10;R+dR95uF6tkZ1Tq4SWgOUhHNlR2Gwx/e9JyeUl7BNWkO3a9NQnJKHy0SEvloJCTtnIzg9B6HrvU5&#10;Js15iPqbavCCEZGG2By7+hOPzofsqJyLf4sYRSXF7rkLUlWQcnHKOnTr/SpJl6/vYZSuDzc45N1n&#10;Iz29B7+1JcLrnAS3wF3Edx1N2w2Dt+4TnYZUfbH5ZqBTFkXS4uuqkh1A/dtPlJAOP+X03p3dJ91t&#10;jTxfTDUnOOVK15x2xtjf+VIWliezG/4V1kFflUp9SgoHOegH5+34riyTqpFyHeVvJS7e+UJxumOD&#10;lIG2B3H570k/ZbtFWXXbslYcXynDAytQO+ATk9c71lf7eCwCLecDHlKtid89Pwx7fVvPm3eMw48t&#10;MLlSCSUOq2I/hHXfpTfZd0TCWh5F3bZkSTJIzykN8pTt0yCf7NSRkXJLCUsIjttEHAdcwk5+m3QV&#10;D29D7i1OGMt+QUk8rY3B6nfIG3zqTMu4beHalhSdilLzYScE53zj2rjykbe3unsZ69IU4UpiZOEk&#10;pcX5ht7ew7e2Kj9SXC5LYdZktx0F1Xhc7Ti1Ek9diMHOPzp1H1FccKSu1OBX3ch1BKgT0IzUVdri&#10;u56hjsCKUqZSVFpSk+ZZBA5SCQe/el4ymnNgpeCic1DaajMsKQkbOOOKA3Hccvy7n+juWq7IbaU4&#10;3FLDnmThSv3vYjPJ12/WkVXGQ60yoWqQhgKyAHG/N02A5t/TPt86ReukxSkIRaJRaWspKwUKwD07&#10;/P23NNGE51ycBRt+VMmRzHkBtht9YCcLynsT1GegNOxGksR40aLEQYzTfNgvnc5z05e3pnt1qMmy&#10;1O3+K0uM6lDBV4jWUqXgkDbHXp+PtU4Lw8/LQP2fLYABAzykkDoCOb+8Vx5SAkA/vhR1ys77QYdM&#10;Ftp/q1IDnmb6H0/v1qImtrb5Wn3EhC18yWvRXfYewold1Q7JZWw9bpaC2BhQSnABO3fHbt6/Kha8&#10;zRKvMVJ5mebKi29hKjnuBnJGN9qTaOU3eThefUylp9xxRQlsFQTy7k9gBjH9mo022TKUFFgMskHC&#10;14KsY5uYCihSmVF4uNLUF+ZJLROR1GUgHH+9MfiOQhTDEphzZClNNqSAnp0x7U8A2TDYm3Cg4+nW&#10;IRKlKdfUQFE55sZ9PTrWitOM/GGWlSVOubJLgClDsBv0O3r71KtXMpdCFOLHMM4fZKCe3YHP+5pN&#10;4v3JwpebkMwxsotIPO4rG+SegGcfTp1rhtPK67xbaVEpiNLfUyhtLjxyrKBzYz1+XXFYatjSZK/3&#10;iUKWAeZQOBnr6j86mjLhR46Gm2gyMjmUsYIPYZ6nGfelHSlSFqbcSW3EpCgg4SAOg+XSl2g8Jpkc&#10;BlCioDtxK0wEsMxUjd91sFZxthO2eny71HM6Kgwm1OIbUVqHmd+8pZB6E9vX8qK1kXFxSY4Q3HHW&#10;QRlR6nA9e/8AtTp63NuMpSpSwhAAKkKOTv1z/femujJTmT7bG6rifpVgpWMZXkq5cbkbbfrVwcAe&#10;JMawhjTlykJZ5F4jLcVsQd+X5jt7YoWl2gBICZHjJH+ode2T3xVaausqLjqlDanXXJbTZU0zEynw&#10;FYxzk0Pmh3CxReCcchd+3a8Qm8ITJb8RIyrfZIx1oE1RxItNkYITJbU7683QVw7qC9cVUpTEiznn&#10;GgBhzYLIx3P99aj7ToHVeoXirUE+5EHqlKsIORnGQfn+FEqY7Yx3WcrYzJKTfHZXrrz7RNuZWuLG&#10;eVOmqOEx4w51f7fWqNu921fxUnTbcoKtcFGPES2oKcWg9AVdN/797Fs3Dq1aahqcjRlFwHYlo5Od&#10;iebptRHp+zQLVECUEhbqgtSznOdts/Lb6VOQL5KqRxFnAVNW37PNviqSXoz7uDuHVgZ/A/39aL7Z&#10;wssNpUnw7MhSkjcuISSDvVoLkRgCgutpwNk45gSO2/r/AFpsl2IVlCXgd08qnD69Qfx/U06wJ5Vg&#10;lx5QUiwx1TkKbiJSonA8iQVfh+ntU6iKlIx4HMD/AMoHt607kIQl4qUtKNx51dBj5CnsOTFaUoFe&#10;VkgdN+3TfrTbC5uuubDCSjstNMOgxnUk4IIT0/PpUZfbO1IbZKEeHITu2pexI6gfjmioSW1sqWqQ&#10;xhWDkYBBx3pne0NyUtKQ+27yADscDAGBv/eacR5eUjRZwwl7cy6sIS+0rZI6kbnHT+/SpFt90KSk&#10;RiojYKKxj22+datXFhbLLrzrZX4YSpIXgpwMDb6E04Tco6zzqfJUT/mNgknbYb+lObkDKR4O4+VR&#10;V8Q1PWw0+z4D3VDp2A+o6b9qmGGp3wrSHHmSvlCSpQVkn1PbO/5j3rS9zGbhHPjJeluuHmDjbalL&#10;Sr3GPn3pnAuCojYjPoU45nykDBVt7/L86bezk4N3Nt1U2i1yVNnMvCSBlSQEjHtnqelQlyhyISku&#10;uNuT7efvIKiFJHrttT8y5BbATHWpvlGdx/X3/ClmDNl/uvDaSgAqBW7g9KkNj1UQBablZsqrdIQh&#10;yO20sJThBPmWjH8O/wA6fKLIWr92CjcAfd2/rQk20Yt0/eq/Z753CkJyhft1ogRAcfHM7IdcV/Fu&#10;ACPp3prXXwue0DI6ptc7HEUsSGiqG6SSHW1hOfmKRi3l21PCNJcTcG1HAejg8w+YxT+fYRIjjkUW&#10;nh5uZWVA/MHqKjmLi9bCG5jSUo+6H2B5CPUjtSE2Nwntu4W5Ug/d5LjSvh7a+SO5Vvjv5eppGBJZ&#10;up8J2dhSt/CDfIoexzufzp3JukVLbTnjoAWMg5GMf3mmFwcg3qNyfBrkOAgBTaSlXz5tqcS45CaA&#10;0YcFKizQHG3GS0VeXAUo75+fUfjUfMs8mIkfDS/DWk48OR50FPseoprbY1zbQUJkp8IbJ8XClp+o&#10;60hEaXdp8hqXIdy10SlQAPrkf31puDkp4J4abhPI1wdS4GJMdC3yMpMdYWkgb7HqK2lLuMtLikLR&#10;GaGfVSlfj8qUbtKmFKDE99GD9xHKE/QcuwpORb31dbjIIJ/5cZ/ClF+FG6x4UbbIiJzbqlurS6D9&#10;9JBUe/fft2qQes5K0rRPkAgcxClAg/8A1dqiYLTjU+QyHywpO3MpIVz7/wBKeLgXBZJTcTgDICW0&#10;kkfL/emC3VSuHBC3l25bjbvPLcUOUnlWE4Pt09qZWsuyWHWmpKmvDI8vhA7HfbIpVUO5yUpSZ2W9&#10;8fukk49wPrUVB8dEzwUPBhw5TnlJB3+Y7UjsWKVmbi/KmUQZ4Spf7TPTYFgDPtTiO1PDKea4NLBO&#10;FILI/HrvTRt26tkBcuMjAOV+AobZxjY7/wB/KsfFXJpZy9FdRvggKSCOnSpAoiCUzWl6PIS4nkKw&#10;SUkZSnb196ky7dQnw1txUlYDiR5iVem+P55qOmtuNoQ4SjAwojmwPQ9f505FydLSQmK66MbKTy4O&#10;3rmmnDk4XLUu0/dWk5+HjFI68jqgMe/lpnd3nnPh5DsVuOpvyqUheUq3JHYU4ReH208qYTx5tiSU&#10;7H8c03ny3JDS2XIMhsKGyiAMHsetcQDhKCRmyVMmc8wHEQUqQewdGT+VRz8aUtRcTbSy4N+Zp9Kc&#10;/Q7HpTm3Xf4eMGjFecUj7y0oz32zvShu7Thy1GlDvu0SM++CaYLEKQ+V2AouQbgtOZqZTkdR5A2l&#10;YTj2wDv+PapO3rtjQSIyUsrV2UPPv799qZS7yzOiOxlsPgObEqjqBGPlSESbCFtLM9tSnkbJIQVF&#10;I+nSuJIPKaGg3wiB5ll5gJkBLicD7w3HyJqAkTmYTik2+UpTo2DCB4ifxPT8aQmSLXJYShE15OBk&#10;NrbUQD6HAB/XrW1uvsCMktqipQRtzsDHN7nIzXbhbKSz+nC3kTLo42jnSqI2eqkAqX/tWYcaCAlS&#10;Vh94EZU+eYj6VLM3CKE/uHUuHH8SgCMjfqPf8qjLoqEEgvIbB/hTjKyaW5PCTDeQnXxJlZQpsFsH&#10;PmSOX86ZOW5hSFtpCmwo5Phqwk/TpUbGMt+V+4WpmNjcO+b6/wB/jTiezODWEjKU9VtnlUofLO34&#10;1wI6pemEkqYuDJEaO228E7FLaOU/j61IftVTDRLrDrRPoAofl0pg3KjQUoBacZVjdTgxzfWngWH/&#10;AOIOpzkAHvTPZPzbzBZN+jE+ItzLSeqCrzDb0H07VDteJfX0PutJYjoJAx1V71MqtPxDjhLHjN4H&#10;MtQBwD7/AEqEUVy5IZtynIzLeylFZKfmAflSm9spARfBU0YISlI5nhtsAs4HtXqYlqfzZTKQsYH+&#10;Yj+hFepMJ2T1Ttp13wnVPQWHCtI/zUoVnftnP5VGLgiSvlZhtMPHzcyXeUYHXp0p1IsiM87ktyYl&#10;SNglZHQ4wcY7CkdOhbs/CE7tpKUpPmJOc9MHOwpEVvdSVtS9FUlYQCrGPGcXkhIz+HSnaFypK+ZT&#10;KSU5CS4rGR3I2Ne8Z1qQG+TmWE4UkbHlPXv6GncCfEKlGWtCOUYBW4E8u+DkY32z/XangJm5YJlk&#10;EpjNlOM8oc98bjr9KQkXdxShCUAlOdy0MqBI6c2O4pd+9Wfkko/aCMlWGQlwbDPp9PzoetskKuCn&#10;nVJQtwHAUkkf7bbfWuPlFl3J4RNHakRGsIQyyyDkpDuDtv6bnFLKfkqdQlRYfUsc+VOZ/Pt8jUOL&#10;iwppTmH+fqlKIqu2+dum/fP409lahjnw2hCeaIzzrchqCyT1Kld/wrhxylv6JR27eKhYQkNLJKl4&#10;UQkDOcH0x0ppInNz2v8AhPCCgo5W6ryrA9Pc71EXKf4xW0whaELwFZTykn37Y+dPYT1sho5echaB&#10;90nbOd/ntSc4XAnlSbsh1plLbOFBQClBxOdsdBWobnCSt8LQjcKSGwUpBAPfP971pIvUF8hKJTLT&#10;Cdw2BknpsVd+31/JaHfbcHAS9ELoHKlXJhA2G5H09N6UBIXd05ULtbmGZZDDSSeVLp+6oehztjY1&#10;qymRfktuJbZPghX3TgKJx1+QFM5dxVqWR4Eh5pqGFEF1exdxv3/vfeie2wExoCDD5Egjm5i5scdw&#10;Plkb5z+i2umiwymJiXFlLS0NxkjCc/vNs4wAc47frWypU5bhkJQ0lYIPM04E8g37Dcb1Iybe822l&#10;jBUsEEFKsDt8t87ZPptUfqO4wbYlLCU8zydwlAIXnqUk9xtgGut0Sl3UpJ2TKYbW5ysBtOeZfi4B&#10;65zn5Gs+M/dQ24yygbkklYCSD6Z9sfhTVuFMuspT9ye5GXcYitnY4IxnHXoDn/apCRo6FI5lgSGn&#10;eqvCWUlIOMDc+me2P0DTnhIO5SLNqSlBL1uZcUdgtbxVk/LoP+1PG462Gkhu2NI5Bk+dA26nf6H6&#10;VFu2V21rSYd5fQ2AFKakgKAA9R26/n3pKFIvV3bkshCJcdZ8NL/KUk79s9fp/Wkx1TjlSEluff2U&#10;IiMhuMhaVKypPL36nIHc96kyufFbDSbcfDbTndaNxnZX5io+HcTZ7atqVbrg24lYSFNpCkEYGeYj&#10;fpy9P51NRtVQJSFKM5CQjdYd8mQR2Hsdu59D6LYEJOFpbp1xA5U28qKgOUKdTlOScY323/n60wlS&#10;ZOolIbCeVCFFboCgc49870+v2pYAt78a2y0S3XiENlDgKkbnfIx0G+dt/Wm2nm7XaoWP2jHZeUFK&#10;XzuDJyMBOBk5AHyyaaBYpMFSjLs6HHTy294st+UglAOdyNubfoenpTVnUs5tOEQpAWOpBGd/cU4e&#10;v9sbaSy7Nj9AS6HA5k5JznOMY5fw6UjNvcZu2LcYmNvySeVKUuZUCdgobdAMf3jC7eiaXdSoe4y5&#10;V/ktttNKQholfKPMSruPfvT6NfnIiE5trziEdRkY3Hrn3/vetLFGjNN+C5PZYkrPk8Z4J+e/b60+&#10;NygvcqH5zfilag4svDlIGBjOd/Xrvj3JptiU7gWWgv8AIS4jngy1IV90K6HIwD+VQ91mOXyW2ywy&#10;oNNqJW2R1I/H+81KXm5sR7e6qLKS+6hA5QlwEg8xAwB7/rnNRunYzEGMh2RcGGnOfotwFQ9V47jc&#10;fhXWsk5wnX7YUxGbQ3BkkITgJ5M5x97YdP8AtWUahfjp8MWuSlatwC2SAeuTtkgjH4VNRrjbMf8A&#10;FTELz5VKaVyrWjGRkkkbYAH09KYXSdb021UlicQ+hZKWCc5SEkj57/1rtiQu6ofu02ReFpYaadaD&#10;a+ctuI+6QMZzmpFN7EeOhLVvlgABKidgpWdzkjbO+Pkaa6ZaYjhyTIlMsuqHOnmIUFE4JHbGMn8D&#10;86nJjTESE1cPiWyhbhAK30K6d8BfOOmxxg7U2xPCW4aPdNv8UqbKnFQHkMb5SQMZ9vl17/0h71qJ&#10;hxltDsd2KCrmy6N1gYwOn94qdiuxnZTK3JDZbWnmWl4jBON9wcn5bfnQvdUi7TmUOLDrHiE8ozgp&#10;G/t3x1pwFspjjfClbPNiwowLq2mXF+fC1nY45sHHr2zUq7e7eGEckhCnCnGQsnPr6evfuPeoyLaY&#10;aWmghlpwjH8OVJOdtz3qQcssUrcCGmi2g7OFCeYe+cVE1OJyk1XmC68CZTI5cDn3WlR+oAod0y8w&#10;9eJtwuC0tA5DfMTv2xj++owanZcSFb7S+74LAW1lYyhJKh27EdR+dMNH2hiTAXIkstupWrHMEAY3&#10;JPsD/Sn2sEgOb9lOLulvZCyZzSlJTjLat++223pmt/2xGdc8r7KAjbLiwkdd/n2/Wm6bPCaKmjEY&#10;K8lIWofd7nOPSkn4EW1x5ElyOSltsLCQ2CB6Zz17YpbXTd2FH2t5td7lzXXmmmyspQtQwFYGBv6d&#10;D9KkE3yOh1DSJrbfXPN0Pv8AhtTHTkdp+3uvzGQ62rcIxjGT2P4VKmJB8VJEJgpAIGUghPqfrsc9&#10;s/igGSVx4AKby5cVlA8CSnm5iFpUvOR6nsARnv61BMoiTb89PeQwksgBtxSAOXAwQD7/AJ0SOWyD&#10;hfLGYXybZCQSewJ9O59qHdMpRc5Ulb0ZLkdCilKAkEew/v1FOPGUxpG7CmUXSISpCZSVowF/ezv0&#10;3Hb86SeuSGVeGwtlxOyiAQff8s1IPWe1qQHW46EqQoAoI+90JAx8ye3p6U1VY4RLnNb0JcKRjBJ3&#10;HqM7f7D505N5Q2VpfvbjjiwEtAfvCrYHBV1/vpUylxkOobLyF8iRkoVkEe3ocmmenYEWVfpKVpQW&#10;I4USgt8wPLkY6equ9S7kG2NICzAZWvzZCm8JI27+o7/zpvJK63lCh5LLC1nPItvJ8hOSMYOAc79/&#10;yqJdgtLu7UdKfCQoDmCTkKGT6H0HeiBFkYwUG3MLVzEtLUkFQ9s/3jO/tEw4rf7aeS+hllDJPOXT&#10;ypwBsD9dsd6cQLJjeQE4LBbYcisz8s7ICQAUYG+eg2ySd/SmSWZ6MltcZ3bZRURn222qRjx7BGnO&#10;eI23LKeYANErwvlIxzJBBA+e9IORGZHP4FukdNhylIG2/Uj5f1rtq7dfooG8alkWdhLKIyJNykYb&#10;ZYadC1KJHoe2M4PTanWn7KIMQuSGGBOdT+/caUFFJO+M/WvfsOKxdWH5sMMk5QleQVpTn+Eg/wB5&#10;qfTpSEykyAwXWyN1eIRscgDr/e9NGTYpuQL901atrKxj92B90Fw7Dfc9PbrWFxj4ga5Anl3KkJGC&#10;R322pRWl4xSByuKGT/6iuY9DgbHf+vpXmLFEeV5HHEAHGHVEkD226/SphfoozYqNu6FLfbitcwJ6&#10;7ZyM4A/GpBiAyxhLbhBRnfB5jv1/2plemGba2lfn5ACOZRJ79M+u5pZFoS5ychdbJSk/fxnIzt19&#10;R+Irr+ZJt8t7qRaiobY50ZkISo7LQRjqBn6D6Z70zWy2pSuVJPRzlSM5H9itHLSpRQW3nUgqKMqX&#10;93pgdBjvWjttahuBTclwBKRzKUsfe7gegpw9klvVRbzCf2i2po7BSd0joSR/TvUr8MpSlhbeUgBS&#10;lEHbrge3+5qDeiOu3ImM/wCECjlKh5gAev1OSc59MU8j2Z+MCF3N5Ti9l8++BjY+pA/smm3O7hS7&#10;QWDKm2pDTSmMpacScJUyoAAY9f8AatdRMMvRVGMFJwBsQCAe/wBN6aJtclEjmZmOcqU83K4g/kM7&#10;7mlTCui2krVJBbGfEWpkgjYjHX139MGnD2Ue0d1ta1rdjNqAS4G04VzYyBjr/v0p9HlNlCMK5lZ3&#10;SodfyqGiqdLrsRo9erqEjlHT+dLJjSYTyEFQI65db3UNsZ+tNbdosnkbnXvyiVdvddbQpLSklwnw&#10;0haew32znrUbcorsiA20CPEyF84UMKIzgeo6n8fSmr6bm4eQvYSc9e+N+mD6fKmwgXTmLqX2SnOC&#10;2ev4Y+fTanXv0TSwtNwVvF1DykNzBlwKxggkq9/X2qUi3uOkLS3CkSEcuxUgp/n/AFocW4HpOQ41&#10;8QnbmQrI998e9PmPjD52nWFEqAz1GfSmgkYK57Q7zBSr6Xby0ps23OMeZxaQU+hGP5U1tsibHW7b&#10;0lClIPlKwSdjuOmT2rRoXFCELLrBJPQHem3ivxH8qCQ6o9lfnSnOQkb/AKeimUxZslfM7LDSid/D&#10;QkYP9/zpA6aTLleE5MfyVYHiKykfQCm5enqWpPwqFHZXU4/M+9KLm3QAAxApR2ASsc3+9LcKOx6K&#10;MjWtaLk7GQ8lttOeRXhoB9snHoakm4T4WUme4lQ2/wApKsAdfnUbIW+zN+NU34ainB5lddqWVc5S&#10;0pCI5AxkYXsd6bYAlSEkgKScZlMvp/8AMkkHBz4KTmoZXO1fVttPpS4sHKw3lJ2z93O1PF3pfMhS&#10;oJCkJAwhROSO/Q7n2pnJeU5ORKDBa5MeQ58w+eNqV2Rhcy4OU/Qqe0gKEptec7+DjH50mDcvEAEl&#10;rChnAaP65/vFNnLq7IUOSO5yJOUjO1ai4OFZHgK3JCTgZB/v9aXhNseyQkLei3BJK0LfUBhfIQn0&#10;9aett3JpZdEqOSvZRKFAD579jn86jLm+t9TfKlYdzk8w6DI/n+tOlX+O2nwzzJWUYVj7u3rj2pnU&#10;qTO0DqlCzd0uIVzRFEkHCskfhUTJRIhT0vrSypxQyMEhH1zvUkbswSC4XUJWAQtIyMdDjJ7VHXeS&#10;i4MIDAcS82cgKHauda3KRtw4Gyfqduq2wPBjKPTyLVufwpKMLqsrKYjCjg7qdIGPbbGa3YvEaM0y&#10;HlrTgYUEnP0zS7eoISXcsFZxghSxgg/KnNOOUhFjwvPMzJzHK9ESwllOCEYPX/VmtbDMUiNyvlrm&#10;XnJO5TjbfPSl3bjEMVa1ym0YVtzZTn+Q7be9RMO4IYvqo7ZRyvYUOTdPfPQ+oP0rn8Aro/rEW5Uy&#10;7cI7Da1FwqQk4KkoUd/w/SkRqGGlpaEurWMgrIbO2PQkfpT1wFzAAUT0GPTfvXi2hptKilXTKiOg&#10;rhdcQD0QtEnMt3N5bb2YqskKUCMVLov8Qf8A2S0hQ7qzkio/UbyGw2+FAhBwrGQcetO0kSGkqSOb&#10;KAcqPb0pouHEJ+CwJNV8ipBKZTZSTjOcnPXp1pnHkoNwWphwFCupBzj6U/VFbJSrkTuCUpIyPx60&#10;xvAbajhbKWtj5uVPWlcMJAQCDZTDNxioGFutLPcggEGm5lMqKlcwc6nyqFRTfw06OlxcZtbv8ayg&#10;bjpj09KUFvhvp5hFbAHYDHX2FNGRdcW7TZJSlMi7pUsJW3IOcKSCAr0zjb1rM3TTaXELSsc4GwUo&#10;OII9wab3K2xGoxXHi8klJ5slW3ttScC3xZUVK3UELJ5VKC1AfiDmm2s7PVOBu32T9yROi+Vxll5P&#10;TAVyqH07dKSTfGh5HQ4xvkhXQ/UbU3VZIjawEOOhOOzq/wCufWtnLQ0prkbkSELSDyqDqiAaUAjh&#10;NuCtp09tLQDfK4pYIT5sj5/Km8SypSha5DgLvUcqiN/bFNrQ3DfOZDr6XkZ5uQjOex6fPvS6Yy46&#10;v3ExwgnmAdwoY/v3pL3HCdbaeUu9blgKSmU+kL2OVc3z3/3pISnLNGV4bbPJ1JCiD6Y9KTfnXKKg&#10;h0NPJPdJKVD6GomfPVN5WltqaaQrKwckq9OmdqcSOqSx6BTkTUKXAXTFfSg+UBCAv9cV6oyPfIbT&#10;YS3LaSE7ebOT+Yr1cCbJ+0dl/9k="/>
  <p:tag name="ISPRING_PRESENTER_PHOTO_1" val="png|iVBORw0KGgoAAAANSUhEUgAAAJ4AAACmCAIAAACkzqHsAAAABGdBTUEAALGPC/xhBQAAAAlwSFlz&#10;AAAOwwAADsMBx2+oZAAAqO9JREFUeF7UvQVgFVfzPhysaIgn191vDHd3KQ6lFIckuId4Ai3Q0hZo&#10;KS2FUndqeAQn7u5uN+56db+Zs6FF2/d9f/b/Tofbzd7dvbvnOTPzzBxZM+r/tphMKBQI/Sf8M+L/&#10;6H34Lb1hxM/HOyhKb6KaTVS1yZRnNIYb9D/qu9/Tde3Xd63Rd83Sa131XRJjJ9vYbmlqG0y1DaJa&#10;B5vaLYyddsZOvqHLVd89U9/1mr5ru677PYPuR5Mx3GTKNVFVFNVixCvTv0iE3I2h5xZ7bsxEGUyU&#10;jnwJO+DGYBf8g516et//I+X/FlqoHwN80tVIqgZrByqR1BS9E4UUqM0Koylar7+s7zqpbd+ka5+o&#10;bxPr2ux07YP1rf1R2l7Rt/c2tvUxtvU2tfeiOnqZOnoZO3uZQNr7Gdv6mdr6mNp6G1v7Glr7G1oH&#10;GFoGGluH6NtstO1CbcckbdtmQ8dxox7AfkhRRRTV3fPL5CYQQEAXsOyB2Aj/J9/BIxBBjMnx/2+U&#10;/2Ot7VEF8vEY5p4KIvUJ0m4yxRv13xg6fbRti7TtgCWg0svYZmZsN6No6aAFIDQzdZFt2NnWi2rr&#10;Q7X3wZ2dj4+kD+40M3aaGeBI2A/SYWZqR8Frtprp2/rr2kTatnlaMAOGS/DrlKn5yRtCQW3Gxke0&#10;mliUx3/8v1P+z7WWrheC7VONvtloCDdoT+nb12tbXbVtAw1tWPtPwmPqQZRIe2+qrS9iCSrbCZoK&#10;36LWEukN8vhg0GM8EfHu+ZNWbmwTRhCCNGkWZvCLuvZ+3W1qfcdqvfa40XjbRDX03B2NJd6uFswJ&#10;vQ3/gc154hH+j8v/ta8lqIK29vhSSms0phi1H2o7Vne3iQ1oV7Guoeqx0ttBC/shiuRPQyd828dE&#10;YCNQgdWFbRCEChGicaIBprUTBf7saSJPwE++bccrUGDJ/2xD9K+3I8zaFoGufam++32jMclk6qRb&#10;IvxHe2KiseAy/h/S2/9raAmkUB9Gqt6gD9F17tC1OulbBxvAPNLA0PXbRjQJK50IDUYPcmZUl5lJ&#10;a2bSmVEGWnpT+j6U4RXK0B/FSMsA8mdf8q0ZBQfDKSDdT9pwUH2CKzad3gai/T1fkZ0mUOWWgbo2&#10;pa5zs0H/PUVVwxOQdkkrMfxDn0Ie7P++/J9rLVRLsVH7hb7jVV0rw9ACSvNUbaKOIpZE4YjXRCS0&#10;ZgiPHsAbTBmGUlpLqtWCqhlqKLbUZVt1JVh0Rls23hlad8ui4aZ14w0Qq/qbQ5vCzDuiLDqTzLVZ&#10;5vpiC0pjTTVbU93WlN4Cr2N8Ba6J7YP4YGIAyA2gDQA7gY4ckSZgo0tutdV2ztVrPzWZCmj2Rz/M&#10;4wKb/8cY/49A2/NM5H/w8fgRjRAjEJZJFzBmhfruj7QdE0BNobJIPQKWf1lIoqNgcok5BSxB4YyD&#10;KO1QqslKX2DdEWVTf9mq8AObXG+7gk3WuYutsqdZZ4yxSnexznCyTlVapCiGpsot0nrEPE1hme5o&#10;k+ZqlT7WMnOaVd6rNoWbrAsOOZS+Z13/o3l7hJU234pqsKJ0Fvgrxj6o2ajQvZCv9aCLBh9vjzQ7&#10;QwcAPEjfOsnQfcpkSu8BGJ4WnxCCKOBZT5Jm2Pu/ivf/ELTkMXpQJQ+DH2CsHv9lKtV3f6xtBVAH&#10;gu2lgUT6A6aV+E74Ez4NWjOj0YwyDaK6Lagq+84467ofrQqPWGSvs86YbJmmtkmVWKbwLVPZthls&#10;ZiaPlS1gZYmYeUJunpCXL3pK8kScPPgUouQI2VkCRrrQPpVnn8q1yuBYpgtsU1R2aZMt8l63LvS3&#10;aPjGsjPaxqRxoLosKQqMuRnVTW4STQjeGN4eUWIjbCOv7qttHa3rOgvxMf2IPc+N8r8K55PlfwJa&#10;eJKuJ6AFRHWw9fj5qvX6L7va5uvaXnnMeEncCaoArg4R7U119kIFpV6hOofqsmwbf7Ev8rdKXWKT&#10;NMI8RWidyWJkcpiAYq6Imy/iFki4+WJevgSEmyvlgOS9SHJkbBDYyJdwCvBgfr6Unytl5UjZOVJ+&#10;jpifK+Ll8lk5HIcsjk0a3zbVxSp9kVWB99C6n610afZUqxVFDaRMvRBjvGdof8Dp8LZ7/HEbaPAA&#10;bdtkve4jiqrCR6cfH2jW/1H5n/G1PXYI/0dYBkALRWcwBOs6XtO12BATR0AlnzTpRasLNhC0pNu8&#10;K9Oh/ku7Qo+hqZPMkyTmaWxGFo+dI+Tki9n5Una+BEHKlfLyJNw8KTdXRhAFjCU8gO1POJ+UXDhM&#10;CgfjuYAuDS1cKk/KyJM55MlYuXgiQA4tgJMDx4s4uRx2Bts+UWyZPN4md6t5/QW7zhTQY3O8Q20f&#10;YpYfO2CixMRDm+naBnR3LDYafqeoTroanrDJT5YX7vzvLP8z0JIC9w6BAR3Yg6XSaj272vgQRdCO&#10;ijT83oZuoqaArq4fZTA3VNjW/25ftGto0oRBoKDZLF4eT5An5gMSgFmRmFcoBiBZ2XJmroyN+ioB&#10;2Ni5KCzYAAhBd59E9AlB5PBIQFHGykEBvAV5ADBcBw/g5si42TJQZdiJVy4Qg0mAxsTNEfAz2IwU&#10;wdDU0eZFbpYNPzjoSm0pwyBK3xebI5po0OAeugd/GkGDW1jargNGYxaBlq4M8v+/Cjrk/9HyPwQt&#10;OpiepzF1GbR/dLdP1bf17mGYEJ62vUJYiZkRuC7EJF0W7al2Fe/bZM8zT5ZapLMYOQLUQqh3EDSz&#10;gAcix0IMJPxciSAHlZUJex4jx4U9WTJ+lhyOfxm6qNyolGicAVowxbwcAFICWALw0FxIixEDrtiA&#10;8mUMssHJVjjAWWjz+bwsFitFZJ0+Z1D5Mau2eAdwGZRxINXVhzwX8SkYi/cGH6xr7adrH2PQfUNR&#10;raQqnnG6/3+C9vF990BKl/zu7sNdbUxoyKisbWDHEF3M6wL5NAykWm2bH9jm77dNGzU0jWuRzeXm&#10;iaGuQZOgKll5UK0ECbS6WPsAD2AMBrPnT4Iiellag2mlJOqLGvy00PtRd2lByyxl5ON+vAitqcQM&#10;gPqys+TsbBloOT8PHTPBFRsWgM3PFUsyBJxUnk2qq3n+Luvm27ZUiw1FDTDqkGGhYNYaLRP4ne5W&#10;B33nborQq6eQ7fnjyV1PVdx/vfxXoSW3Q98TmF4jbmGMA98YjIY73R2ztRC9EFBJpNgLMz7w5BRY&#10;MNuWO/YF2y0SXM1T2ewiHrdQDFUPaoocB7QH/B/UKa1hj+sXLCeoEVQ6WGAwmGClARXYg2paKGEX&#10;SVhFEocSiX2x1KFIyiySsoqlrFKJQ6nEHj5LJMwiMLPgbqXsAimzUIK4EgHthzaBLIz8Cvw6ogsN&#10;iKAOYCMFg3ZD2gE0LNB1cOrsPCE7nWOfqhiav9GqKdiOaremTAOM6GJQsBHT9rm1l7Z9mtFwhaK6&#10;CV+GCsNOBqLHhIr0eOPHea3/pvJf11q4G+yxIbeHvSKEETbqdB91tcn0tFvtpGPBXuBZjQCq1qYz&#10;wrZgp2Wq0iqNw8gTisCP5sgdMhWgowIwuVmorFDXTMQAHS0vV8YgaoR1TZBgAkLFEk4J4Cd3KFIw&#10;C5ScbJUoRaWIUTs9UrveU7uGqYeFOo0Kdhlzw3HkLZeRoc4jQx2H33V0DVc7x6vUaUpZtlJcoBAU&#10;K9glModimUMBmHdoTIg0QAg/TYDHJoUqThsJaGTZaMnxxmBPlkwAnzlidirXIVlhlb3Vsu2ePdVh&#10;Qxn7oetBE9WbzktjnrKNrdO905OF/pNZ0V6rx3f9ufe/p/x3GOSeu4KWSN9job5jv77VAlsu2iUS&#10;0gB71PWiKPOuLPtyH4t0Z/N0tm2+iFMoFoC2gQ6BHpCaAkVEowouEGISYkIBTjCGUJtoUQtlrHIp&#10;u0wmyFBKI9XON9TjvlNOOquY/qZ84QH5Mjfpyjckq1+VrZ8r2zRdvHmazGOKbMcE6Y6Jip1TZdun&#10;SbbOlW5ZIlkPx2yVrtwjX35UvuCMYvZXqmnXVRMiVMPSldJCBa9ExikELytzIL4W6DRpT4SdAZAg&#10;iLrMAdoZuHzgWTlyBtC6fKEwk+WQpjYv2m/VmcikjEMpbT+0UlADrWCiUH11rYO7u7YZqXxEkNRU&#10;j6A6aGELN//7yn+LQSZEmM5TGFO0HcsMrf1IMrY3cTlEZcFS1dpqPrFKnWCewbLNEfJz5DxQgiw5&#10;I1dmD3AWiIU9zk/CKQJqCkwYzSOrGK0ro0jOLpbxU5TKm+rRn6lmBCkWuclXLpKunSBxd5Hskcg8&#10;OXJ/ljyQLfdnK3w5Cl+u0p+rCOQqgnjyQL48SCAP4sv9+Ap/niKAq/DngMCRcj+ezFss83SU7hsn&#10;2bFIvMFdsspfvvgT9fSr6nEJSqdCuagEWJUctBnuiglAAq7QCnPBqUsE+RJolIA3AyDPF4tQfeWs&#10;PCEL4rSU0UM07w0Ftg9hkonEwdiyoaFjCrp3d8ccozEGq85kABv3mFwRy0xv/jeV/7rWYrc53BTc&#10;lclwT9s2VdduZgAThCENgVbXl+q2ar3rkPmaeaJgaD4XTRzEGMStMkFNAUJUTaCpGJYAF4X6YhdK&#10;HPIgwlFychX8SIXzF8rpPorlb0henyLZrJTt5skBS1+2IpCtCmKrAngqP4HKR6zwESt9BUpfodJX&#10;pPQhgttCFRGlv1AZQD5xp1iBIlD6oygQdY4ykKXw48i9HCW7JkrcV8nWeSmWfqmcFq5yyVEKi+Tc&#10;fDneGPgLortgb5CpZckxiAL3DGwgR44MAKhAjoCZxrHMedWi6RaL0tlQ+j4QHdH9VACzAbhV2wij&#10;/haCS4Yf0LX33620/3VokTXhjRkNv2rb1CY6FdzWz9jeVw8N1jTAUGNb9rZFktPgLDa7UAT2Fvkq&#10;VBCKhAeulJAUTjZaYIw70dUpuDkK/gOV4yfqaR6KlbMkW50lu/nyQ2yFD0cFYASIFP5ihb9Q4S9S&#10;+AmVfgAPDadY6S1SesEegBBwpQEWqmj5E2OCPZ4byFcexSOhTSjodoBX46n8ucoAjiKAJ/NSS3fO&#10;kWzwkL/2kXLmXbVLjkpYIOcCOyuS2mfLQV/BXPOhLeaAZqPLQH5AKDoLouFMDjNVblEaYKMrc6BM&#10;A+moz9iJYZK+w0zb4mjUXaaoLqg6MHoE2p4a/e8q/3Vo4T+tUf9zV5sa0xHICaGRki4U4+C2h8zM&#10;5TbJPKs8ATRnZLmgmllQERDeiAUki0SyPzJWgZRRIrXPV/LjVY7fKSbvky+bLnFTiw/wZD4sBM9H&#10;oALY/CQIiS/oKIAEaichykdwhQ0/kSIAgKf/RKQRM9gPp8BOPzid/IlIwzYeo4A9PhICrQBVHxoE&#10;7MdP2AmfXFUAaDNX7ieX7psq9dgtW/mVYlKMyjlfIS5GHoDUGvwIfIIqY/aDhM6Ad7aMCdjn8wUp&#10;HOvUV4c037antBaUluTdSGYDAt+Odr5B+znSZlKNhIqiApPy32Cc/11oe4xHD2HCYjDqvtK18Awd&#10;vYyYlIGb7k0Z+0IkUH3BKmn4oAwWG1DMw+AByBHmfQrAb2EIAa4L23uRhF0qYWSrhHfUru8pZi6T&#10;bXCS7BVIfLigNyrEA/ATKb1R85T+pMZBvAUq0M4AoSJQKgfgQdt8JHKECnbyVaDEcAwgBJj5S8Dd&#10;ooIGPEYRDvCTyKEdwGGBQpWXVOEjVfjyVYAuNgWJAjBG7Uc9Ri3H63PUfjxoOhIvtWT/Avmm48p5&#10;t1Ujs5WiQjmrUAIAgylCIk2SKvB0QCOAK4AGY4Ili8NIdDQvP21FNVpThr7Y7tH19gbd1bVyjLqP&#10;cRAWVif4NdoCgiDMuI076Hr+t8u/AS35VT35pZ5haRSlM2q/NTSLexL9bYQsmPoZShlFBy1ThENz&#10;BPaEWLIxtSQRgIvF9CzErBihgkNllEC8IZfdUE3yVr46Veomlniyld5Qj4AQGEyhyk+q8JPKAVRQ&#10;xyMSOcADdQ1o+cvkqMSwH4wwbUjhKxHAL/Vx4B524B5gCLx5gJwigMU/wOAfEMn9pUpP0H626Ig9&#10;x5/J9mTy/Xhy0Gb4oSN8VSBcViZHG0BA9QFFJ0YbLD/uFONPo6LzlAFspa9Uun+K1OOgfPEfygnZ&#10;KlmhHCgCnf3AwJdEaBA4wWPyANpCMSefz04QDc7ZMUSX60AZBxqwgwt0F8eQ6JuZet3HRqrzsZ4+&#10;Bhf/AEcM9AqEfPNvln9La+HX0S+gf6X/1v+kbRHqsG8LKTEmmExDu+IY6UsHpXCsCoTcPDS2oKZo&#10;smh+BLE/hA3QtIsgulDyr6lHH5IvHiPbyZEfFsgDBGBRVX48qR9f4o1WVBGENlYFOgr65Af1S3TX&#10;DxgvTxTA4npzxd4i1DDyrSKIIz08ZcaWE8cXnX5vynaPlWzpbpnTthNvrXj/3WUql11cWSBTtGfC&#10;lGW798w/5DV7+erZMvVrXCGo8hGB2psl8uUJAgFsvjIQzbICNBvaELHbxHTDNtI02hHIwVAHOCh9&#10;R0n27JOu+NlxXJZSWkpSHBCRA7oFYqDQQnh2wrOAUohyJKwUrlX6HPOORwzKaP6YM/eiWs20zVy9&#10;7gLGPz2IArr0uEms8P8EVVL+dWjhJ7D5oIEgRsJo/KW7VQ4+A+gScj+wxsYhzTdYyZMGp/JsMBgV&#10;i5H6Iu8Fx4P8AhCFqKZYwiuSC246jjqoWDpOuo0j9+SC8yMuE2wmX+rpOnLL6NFrRNI9gBlgCWCD&#10;BoukPmyxL1hF9JqK7aPHLV67ftGchWt5Ujg3SKwA3fV3EBxct3EJZVRA1NFS7TJ5xkKxYk1VgUtn&#10;g3jk6K3WLO91mxaWlwyjTPLuDkdd16i7d6dMm7mEJToklXvOmb1u2rSlQvlWPlxQGciX+QkkqLiA&#10;JXEBPmDGwdQDxnhXyLn8+aoAtgpCKa+xYo/9kqW3VGNylcJCmUOBhAG+JhuYs5SB3kfGw35DJNLs&#10;bDYrebRF3WVbSmeFI3iIccYOwRaOUf8NXctPm+L/DWjxJ6Ed4T/YNtzVtaqNGLFh7pDq6g00oeZb&#10;62TnIVlcWkGZ2L8mEcAj5cogTsUOOHCrxTJulEp9XDlrqsSNKwUHFojaidXny1f7siU+cxasDwtb&#10;kZ25etWqtWyxlwi8ncKLw9snVbhNnLxZrtzPFR96//SKijI1ZRr57ffTmIKdQvmbYuVhcK4M/uHX&#10;35inb+U3aKCdcT76aDpbvDgjVd1Syx4+ZrPzsA0lOcMpinHunHr2rKlfXhxBUcJ7d8bzlZulyo3R&#10;95bW16vu3J4wd/YattBT7bpX5bSFrzwEcD528NDyekgcXw2e3hc8Bc22OIqjbLnXRPGmIPmSSOXI&#10;AoUAbBIxzlAJGKmDrSKhASg0L5fDi3ccUvmpLdXBMGn7abVmerDP7Wa6FqnRABERKJCRuD0aXVLx&#10;/1H5d6CFnyCO3mhM1LZPxjgHB5D2Nmn7Up02lWct42VDMwTQNtHZQISaBxtiETwM4Foo5hVLuJkq&#10;xRfKKYtla4TyA2ylvxgsHprZoxjJgK1TBHIkHq+vXeB5eJT71nkjJu9gA5OS+owet/n8x3Pj41U1&#10;VZP3eiy0YW2+/2iKSTvU0NU3M0kud9oKlhYdpMKPITi4es18SisNuTEk6r6qoXzszFmjk2JV7Q08&#10;55FrtmxbTlHWuelOCudl5rZBI8cuqStlGNpVs+cvHTdpbn2lM6kNtrfP3KF2a06fWpGVNXvpyteY&#10;AlRWsRKoFpp9UFYRMjLC1dE+g+PwF8qP8FRvcpS+EsnBBdLN59SzUtXyIqQUUBtAMjBjRTaAXjHz&#10;ZLxcATdZaFl6zI5qYRn0JCsJ9BP8busokyEcoOxJx6OZBD1CVaIh+LfK30BLkPyzkL+IQ8/TtS/W&#10;kwwLQIsj0NrtSt4emiSyzOcJIWzPk7CKxEiAMRWH7ZRdQNxqmHrkHtkyR8kelsKPT2IPoQp4L0AC&#10;wKB94wp3vXtyXnra3JDgVdOnvcHkglr4c8X+oyZurtUMp0xmRp1FXNQYkXJeWOjM4jRxVuyQrjr1&#10;tLmrGeBx0R36MASHV72+nDJILn8n3OE2lqIUH32oTojgtTdwXYYvPXYMoB1y5fcxbNEOIFOuYzeU&#10;FnAonWzxsrnr108y6vkZiTYdDawvP5vEFc6MjhxJmZyXLJ3F5qOmIquCn1AdBgFfCyE10GZk5sTe&#10;IMMinEug8GMr/BzFez0ky6+rR+Wp+OCP8mRM0usgAB9MIj20zHlCdrJgSKnPUKrBltL3MwFT6eit&#10;azfr7JhhMmZDLaMiIbMhxvk/Ki+BFq8GuBLHTv9NoKWoZm3XDn0LBDkQ6phROqB5dqVv2SbzLHJE&#10;POyHkTlgdkmCXW/0wxTL7DNUsvPK6TMkW/kyTyApEHJA9EICGCAmoAqgE74cma/TaI/QkI3r1ztv&#10;WD95xYoVLN4eQF0gO86Vut2/rWyrtwkJsad0jjt3OIdcHR/zUPL5eRZFTdi2b7odbz/qvcKHyfda&#10;tWYVZRRe+0UhVyxISxtRo+HWlA1orOE4j1zheWgxRVmF3HRl8DYNtfF/dem8rjZmW61ywoR5J9+d&#10;SFHM48dVmami8IcuUyZPrK9VwOlOLqt4kgA6+kK2LA9gCb3sOYftuf5sCRAu4M9oq4Fmg/khxhnT&#10;YRBrCaTe0yUbz6imJasVxSTew+QMDvFBqpUnYwDBzBdyknlDCw5aUo1M7NVvxXyAobWvrmMjRdVA&#10;bQOqyKYIyP9B+RutpU0BXeir6/Tac53tQwFUQ0cfox6ib9vSY9ZJwiH5InaWnNfTc4LpCJIBFnML&#10;5dxwR2dP2RJHyW6Wypvj5A3VBBVBMyYShoJCQAX58RVeKucDM2atPX9+UmOdtKZi2Mo1c2z4O4Wy&#10;txi8XR+cHm/Sjz79DrssV5kYo46NFt27o961W05RLhc/c3bg7xbKg8TyIBbPZ/WqlRTFu39bYm67&#10;1ddvBhhYeMaOOubocavHTF5dX+Vk6pAd3D9u9uzJYcFKimLd+H2iSDz7zu2Jxm7x0uXjblxRl+Yp&#10;vPaBS7b/6ccRLP4eUERoeUDT+PIgpnDXvPmLD3su2r5t0ajRy+zhd2VEZdEIeYEF4qt8gWwToofJ&#10;apl0/x7p0gfKUYUKQYEEQyOS2QDyAZES2DNunkiQxLcoRnTtKD0ZTtRppm0dpO0+QULbHmP5WMH+&#10;vfIyaImaEu9K8yYoRsNNXYu4ZyhQdy9Ka136jmUKf3ChkAF2OFuGMTvp4+Tni/jAh7NVvF/VE5ZK&#10;1wmkh6CBY1ZB4S2X0TQEGzsmB+QBXLEPiRoDuHyfcZPXtNQPb9IMNnUy6qqHvfHGfAbrgD3Pc4Pb&#10;HIpyvvQxL8h/BGWU67RW135znjpjtLZVlpagFju682RoAIDrzp23OTtj/pdfz7Dneg4bvfbuzUU5&#10;qeNvh84dOc7DhrNv84b52VnjDDpXQ6eMolTR4ZPGTVg1Yvz8hrphlQVjFcopH56e0N0sf3TbjjIy&#10;/QPHWnPBX5C8pvQIT7DdL3BuQz20Jw7wr4qiMQHes4WyjXwJ8HMg0hgKQ7wE5hq4NOY+FYE8ZZBA&#10;6rlAuu5b9bRcJbdQagfuFvgUtHtMw2Emi1cg5KVyhpYF2FCddiYtcFLMwHe2sYz63xEGVNz/DNm/&#10;0VpyVUC459KmfG37LFMLSU3gIG+LqnO2CZKhuUKMyqEBQuiWL+VkY7c5q1DKznAUfaieMl66VSDF&#10;JgyuVABWSx4olQHGGMDwlUEcsa9Q4j5m4nqB7KAEQlVwq+NWVVc43brCfO8YkBpJg8Zp9Rtzhzrs&#10;nDRlfVuDICFSPmb82NxsF4qyufH7NJFsdmT4rLioJc5jtnMlGO9CA5I4HnQZvVI1bDW0JI7SU+q0&#10;Qe26VuK8FXwk/CJTuNd1zIpN22b5es/02DrfadiaoSyvxStWt7ZMDL620I6xbOfe+RTFN3ab6ZrU&#10;K1bOdhCAKUalZPAPrt+0SN8tBkX/6VvXbTvHPLgzEnz52Y8nCaTbeNjR5INZEQIt+mZ0NN4AMDw7&#10;R+43WrL9lHxWhkqRJ8fEZL5YkCMVYsclWmZmjpibKBxa9rYl1WlPkaHOxjYzXdsYoykVKh5B+I/K&#10;i6ElWKLKwj/8v6lL2+Wpax1Atfc2dvWiqEH1P1qlyszz+IAlDkggSVTQVwjp2CVSZoKjIlC+yFm0&#10;j63EFAS0ZdKKkYmIkcqiEYPIZ+S4ld99OTovd9bseUtYAk+uxHfE2PVV5Y5RjxRswchrv0F42qeu&#10;VvraG/OZvKXJic6UbvK4yXP271+YnDTDy2stV+wxftLGUaNXCZUHoR4JkwqEH+JJ/ATSIOCx6Plk&#10;vmwZBqlC1WEBJiADeeJAB06QA9OXyfHlSf35iiAnp22LX106Y84WhuDA7HlrinOHgUsuy580ZiQ4&#10;WmgxPjx5kEC5/k7IGLDSVy+DlV7e13yn2mlhbaWjQTth2szV9kIvmWo3T7KNrfTmqZH2S+XQfNEy&#10;yTD9iZkQtXjfIenyWLVzgdyB9PNDjWG95eOoLn6OiJskHlwFEZHeBrsQ2sy07Wbdne7odP/T8nJo&#10;8UNHTwc2dP/S1eYAphhnO5kGtdy1Sxo+JJcP3A/ghGYIsTk7V8YpFHNKZLxopfN22QqF6KBAfgwr&#10;l2SL0PyiN0Ld4oj9uMLA4SO2xUdOoyhLihp648Z4rnwdQ3xENcw9J1VRU2l++WdlfblTF445supo&#10;Hb12/cx9+xZ9+vGGkeO2CSU71Y7rBeJdmEKS+nEkUO9Qm0Bzenwe/CgxEpiPJO4cKtpbrPBCs6kM&#10;RL4jD4J2xlFjp55YfgSMLZcfwBJ7YftT7hs36XW3ra9u3fmGyHG3ALUwgCt6cxS0uSKRtkO8ePHE&#10;caM3fv/d2o1vTFv3+qgLny0aMcFdKF736/eLPr8w02WUG1eG1EGC0GLIDiwaDIYEQnNoWBKfzZJV&#10;95ycixXsIoldPnZUY0QEki8RZgkZCU6DGn8HXzAEUxnt4HSt9dpLBIv/pLwQWlBUOgmCTtZkzOpq&#10;n4TZCcwP9+9KZSZPHZTDwSR4tgxD2EIcYoI54QIFN9RxxBvSNUKpF0eNeRxouURrkTQBGYHGy+Tt&#10;GTN+vch5G7Tx+MiRDVXmWYn2YNk8D0+xYu5TOW1PipVQlHlTxbCPzk6at2jq1d+mJMZM2LxlNZvv&#10;Zs/dxgM6gx3pASJ5IElUHUbzrggEDgWI8tXIYxFOFSYTAG++CnPRUNdi/ESPiDyWGEwieCTpGIBb&#10;xdSmSH6EIw5ic71Zgv2YhyLukysNcHRdl53hou2Wzpg7cdzE9Vk5Mwyd4j8uDx81abWlww4vz+kU&#10;xe1sGD9jziaWkFgLkhwlTY2YdGAVSiB6gSKJ1zLZ2mtOYwrkZJAsjsNiZkOwS4Z95XAZaSMHdkQ6&#10;UCZEF81yqytlTEYoUNMIW0Zg4N8/I/4yrTVCCEtKp67rkL7lFWBuJn0fUyUza41FOtuOTgvDzRVI&#10;2YVkUESRnBnsOGKZdANX5sPDnDviylcDqIHggbA25V5i9Rt790wvLxzz06+TWIJ5np5TdB3jz7zH&#10;aarhl5W5jJyyhC/elhIvM2nZK1dOtWZtZfA9Fc7b5So3rmAv6Bmh1ggJwElcWg88aHsJ2UGY5b4C&#10;uS9f6gPCk3hxpd7ghoGp8cV+fImvQOojlPkI5YAu+EKk6IguIg1CWxfYA/v9oengJ8EGfpot2Hb8&#10;rVkUJbtze4R62Lg9+3lgnDtqR46a5D5q/LKKEjVF2Z44Dg+1XQBOQR7I4PkypXBBdEZwBWhbAsUR&#10;YjYCuLKAedJ1vzuOL5TzC7GXk5lH0s5g/Aok/Cw2I3WRuaGIaTT1BcU1tprpOrdRVAtAYsKJvIT+&#10;oMrR1PbvyougJe0DP8EUG250tHOQFQN16rIs8rZMZ1kDojjgD/ucaabHAzt8UzlyvngtX+pNY0AI&#10;BToq+ERfqwhiiHa/d2o1Rcm7mgZTRtG138bPmuNcVzH604/Ex444Qa39enkiT7z40f1JxUVTx0/Z&#10;whQGicE1yvx4iAQmBB4DQPIDPRj4gTflir1YgoN2nL323L1M4QGubJ/I6ZDU1VM1ytt5vK/TOB/4&#10;VI/2kg87KHE+xJPvZ4oO2HH323EOsPiHOCJvgRQVHSMcvDKCTRoKuT6ad/gTbgM4/IZzH0zRto2p&#10;r3asL7cDnnz6vanWzDl/XIaY2DriwQi56g2OJJApgAa0ccP6tVOmrWVjwA3mxA8MAwQFArUnuHww&#10;JECs5ki3/OI4vkQOBhmIJ58kmZkFOHhDkMizKdg5lGqxNukwL9TZbmPQ/4Sw9Ojqv9oR9GKDTOGE&#10;YMC3tqtzhamNzHs0mtd+Z5MgHZInQkQzFIAu5iUwl6bgXFWPWSDaBHcswOr2FmL6DR8JzJ1I5Qkq&#10;C26MKTzktnmRvkNalj/02u9gc0beviFKCLdJSR7jOnpsXMQoihqxzX3FkmUrp01dKpR5YqiKaQ1v&#10;krqCmoW2gm4McBXIwWF7O/AOOvD2CxSHXMf7zVlxcv2eTw+d+Pmdz25/+lvkD7dTf3mYcSMuLyy1&#10;ODSlICyt8GZC/m+PMn68k37ht7h3P39w+J0rG/d/MX/1u8Mm+YpUhxj8/QzuQa7IW0jcM2lJNLQ9&#10;IlT7sGV+bOGuBQsWfnlhSmn+mLzsqerRszw8plM6TnOTaOnSJdYOAfb8bXPmzr31+zjK6JST5bL8&#10;jcUsKdBG0spVENODvwcNBgd/jCfznSnZ8rvj5GLgKGiZcXBuT6+RiJMksKj5yJrSW+OAyHYzfft0&#10;ylSK0KLSEbP8L6D7YoMM52OOS3tJ2zIUXax+QGeCQ8oY82w+i/S2QhODgAeaGA/48F318AXSzTwZ&#10;8VWgWDRvkgeBsgJRJAQHTKU/X36Ey9184ZOxEBR+/rng7WMSyqg0drzS2SJbsmTmwuULv/xq2aTp&#10;a+04hzkimoMA5fESqqGZI8kEbwrGli06aM/by5buHT45YJXbJwFnrn59Iwnwiy7VpNRXZ7TUpjdX&#10;pzVWp9RrkuvLk+rKEmtLk+pKE2tLYBv2gKQ2VaY3V2W0Vqc2aGLKK25nFH0bmnTko5trtl8cNf0o&#10;R7bPnreLJTqARhuTTbSpAAEO6InhkyDAgbtz+JhVY6e8NmHqivpSoM2ct98dP9B6k/OwdWfem9ze&#10;NJzSKZOjgR4O+f3qfI5oJzgIAVxBEUTGhKBhEAPJUvkCb58t23RFPbJYKsDuEyk7W462MFcqyOUJ&#10;U13M2x4wgNxQHWb6tn567TtEXwFSoEG0x/2H8jJfC+gWdLdNQZUFs9Bgm73RPJ3NwBFfYDdwgD8O&#10;IC2Sse44jnhNsoELNg3gxLCdWE4kLPA8mJHgY/wDewIkCn+u2M91xIrMlFH6bsXaN9SeB8cYO4UU&#10;pTx6fJE1x4Mj3M3ChAbpR8NaAMrjCfUL/okn9gEFZUv2jJ15xMP76/O/RtxJL06urstork1trEyo&#10;K4mpLozWFEVVloBEVxQTKSKf8CdIKW5Xwp7HUlkUU1kcW10aX1uW3KBJa65Jrqu9m1V68Wr0Dv8f&#10;xs89xpFBG9rHlR5Gle0JypFyg9oJVJ5sqb8DN2DcuJ13QqdFPpw0YsSUbdun5mZALM7IyRa9vsbp&#10;41NKaMGBfjMYbCB6oLJeYA+gZdA2AL0vgu3LVvi8Kt4Yph5dJIcQiFUowfFWaAtl7HQ2K3PFQIPG&#10;htL3BT6lbR1BGdMQGux8w/8RoP6uvBhaOFWvfbe7/RVMUBgGV31sncy3KhIKsmW8bDkoKwuIe6HM&#10;LspRtU76Ol/iQzLDpD2iZwUUA9hyLzvhDqZoCwOiIKSp3lKlFzgze47Xho3TjTpFbpqL07AJ+/cv&#10;Pf/potET3uBL/EWyIyQYBaX3laKu4xgJjtDXlrtXPvzg6m0fnfs5/GFuWXpDfXpjbUJNBWBDgxRd&#10;WRhdWfCEwJ8g5Ku/0KWFRv2xwBUqi6MqimMAaU1BQk1ZalNNWlPTo4LyT3+PWrfnkmqkjz13N0vk&#10;ycMICgD25am9YUMqe1OsAl7mKXTcNGzEqjPvraEosEagqQ6/XpaOHCPLz3TsaFTPnTebKYSWcZQr&#10;9uYItrOh4YLHVUEkRkYFKXw5qiPgxVdLVz9wHAaWOV+Cw60BYBwWKRGkcC0rTlhROmtwiLh0Urcf&#10;rbjk81+hUQg/3QR6GgLZkattG6FHU/xKZ6xD0ujBeTwcUw8NiszF4OTLmOkKx13y5XzZQSHcqPIw&#10;oIv8HvlIAEfg7eTy2ltvzb52bfK+3W+w+Ye40GbV8JABEP6z+Fu/vQQVMSbw6OqhzK1Ar/iSw1Bf&#10;oBzgm+nHlsp9WGJvW/6eYRMC9wT9ciUyM6W2Lq2xLr6mrAfIir/wi6kojgUpLwGB7cfI/amjf/0Z&#10;U1EI8ufOWNhTDhsAOWkfZH9UZWFcTXFac2VaQ9XNuByvt6+Mnn7Egb+LJ/CEJwV0oe1is0Mr7c2T&#10;HmHzfWfPWfP1Vwvct487dnRsZ9O0ikIhpR/46OEoseMbfNkRBtdr9oLlFy4uHzPmDa7AW6Ty5alQ&#10;+yEMg4cF5gzc0026Ml7tWEjmMmEmUsbCPjQBK9VpaOt9B4rqR8JcJ6MxjobrMc39u4LQgvkmR5KG&#10;QLi1rvuUtq0fThNusc11s0jl2JLh1DgEHH4YQtgcpfSEfKFUsp/bE/yBtoGDhKf1ZwkPjZ2wNPLR&#10;BIoCAzX11ImZI8cuFip2C2T+IhzG5s8R+U6cuCYwaPXYCRt4UhwNAzsJbcFvJeCVJd7AdV0mBHi+&#10;/WtoWkF6U2NyXXWPjv6FE25Egc7h/ueksjgGgaQVFw+GbQAythwbAVwqqhKs959Xe6GAHhcl12ky&#10;mhvv5hQHnLkxamqAHXc3DtkhHoe4YXBAgSLlEY7kMFu4g8Hfy+Buc9s6qbUe+PPQ06cn2nEPO3C8&#10;p86Yk50B0ZEo5Ma4kSPWwyPzcCgWtA8SFMFTywNk4gOHlAsylcoiCQ6qws5d7EXgpnFtsldZUHV2&#10;lLaXoaWPrsuXzENHtP6xPNZasN0kWYliKuxuH4t9dqb+dd9bxcos8sWY0c4i/a8FUod8FeeCcvYw&#10;8XYuxpeAB3A/8IuAqx9PGqR03hAZMa6taeRb/qNWLp+2bp2yMH/6yROzGDw3IBQyuTfwXq7U14F/&#10;AIw2NOEe96MIEINLk/uAh4O4ZXfAT0BrM5trE+tKiXbmP4HrX/JCXGNAd4nQFhj0mGAMB5dEEiH+&#10;GFX8ybNeKpXFCbUV4NTvZRcfOvGrcqS3HW+vAJ8CtZbcPDZKAY7kCmSKgkaNX9FUzqW6JSvXzLaw&#10;PjBnzoKsLBVER92Nr1Amx40ei+w5yPCxBwxHmPiLlV5kpNVRiWz/h4o5RQoh+lopp1iEExSAM6fw&#10;LWvOW4FbBD7b3TbMZEpB3P4FbImvpSE1AitGF23QfaxreYXS9TKUMNLnmmdzcVZTDo675OVKeEUy&#10;5hXH0VMkW7mY38GRaTh4X+2J2XCFP4O3/9CheRTl8tab6kFDNy9ZtbCuFlOyhg6Bf+AkvnSnELyU&#10;0guTNZhVRnoFFYSPB45H5MkQ7Vy0/oPLD9MzmhqS6kuIkQQGBMC8GNpnhFZiGkiCYilIdGUJaGpc&#10;OagsItqj6GjG//GCtNLTG4UJdaWZzXVXYrJecz/PEu9hCfcTXDGvSXQXAPbhSAJGjHdLjZ5UkjNN&#10;qJo/e8GrpXlgugS//ywozrQqyB/hPPY1CMH5sr1iyWEyTgPckA9gDL6MrfSZIHa7rJpYqEQVKpTw&#10;CqQ4eyyLz02dPFibjXxK39bHQPf3/SvQ4jF0nITUy2iianSdsw2gsjrrslPWyRzrfDQRONWVqCw7&#10;xtFpjfQNoHYiFdAieCqCEFA+eRBfcYTF237p/GQgvcePuQ6x3vjR2Y3hj+aeP8czdVubOl0XL99o&#10;L4IoAhkE+lRs9WjccIAEd5/j6IATF+/EV9WkNtZEV5YSmwnQQs0Cuv+gYY8Bw+3YinxwxpGVRZEa&#10;Wk0JUUI9Rg1Gg0ww+0eDTKwFEbh+RRkItJLUhkrw+h98+3D45EB7zkEBZsQIukSEyiCG1HP0hJWr&#10;161ZvXpmeakTRUk//shl4waFUT/89Jkx1jYrT765+OcfVjiN3sjFVAymqyDGk8lxzDNH4f2qbF24&#10;yrVQxi0ARUJogVhxU9l2Jf42lM6S6gTFnWSicglg/1BohkzGu5Jj9bo/tC02lKGXLsMudcKgbAGT&#10;ZJ14JKdol60SBckXiiRePCC9KhyvC+gCmxUrjvCEXgz+QTvegUOeCyiKX5EvnTlzFluwgsdfvmKF&#10;yqRT3b01Su2yhoOJN6C+xNlAS1f5QEBsx9u3aO1H12OzQS3iqsqxZhGnkqgeUP8lfYVTiO2F7dKo&#10;qrLYmvLE2sqUuqqUhurE+qrYhoqo+rKImtJIDehxaUw5XJlERC+Vx9CSXyftDADGm4mrKs5oagxN&#10;LV7lcd5euJMrgXqANgo+GNmGQO3HEQda2++/8MkSinL97MIMDmfW75ddOtvHTZk5wtt7EoDd1TZu&#10;7tKNTJEXHVPQiiGRB3LUgRy59375skyVuFDKwC41CYS83Hw+L2WYeUe0PWXorW8ZrNd9869Bi4f8&#10;mbvq0HZuxRns3UOLg4aksW1ycQAbDpwADlWk4HyrnDxCvIMHwKh8pHLgiqRjB0Id8Z4NW5bu37fM&#10;geMmd92UkgiBvHVhjuDIkQnvHhvZUjcsPmnSiDErcRCTCmdzkD4WtOds0QGufM+BE7/EVValNFaA&#10;thF4aOpL1yzU5j9oLal03IjRlMXXVaXX12SUF6cnJ6SHhqT9/Gvql99nfHs548rNzEcRmXmZGbXl&#10;SQ1V0dUV0AKevMhzgpr9158YUz15S0XJjeWJNTX+Z24IHQ8yBQcwSYlai8NIpHLgHD4jxr7mvnMT&#10;V7Jh8vRlHa0ut66ygoIg2JU01gk3bp7KFu3lykgTx1buh8MzSMZNKA9wFu/5RD0tX8kl9pKMpZLy&#10;0tjWhfssqHZr8Lja9tXUn6tFvrwAtD12G/m0MV7bpqT0Zl3JtoljhubyRfliYaEEIi1Wvpz50Ml5&#10;kXQDE1PE2O2KyTN8GF+e+C3H4VvT0hdTlPrcB5PZguUzZi3KSAcXy6UoHOOSGjdq0uSFTL4PXxUk&#10;JoMrMI+v9GHwDyhHep79LjytsSGuBnQUNS+2spCEMWVEsWDPn7VJCwL5WDux0kGfwOSCLibVV+WU&#10;l6Tduxd/LDB81YLoycr4yXaxc6xjZlslzbSOmW4TM5EbPXt89K5tSd9/lZOdklZfFV1bgbYaBfw6&#10;XA1Co8dY/iX4uxhcwWF4S4grrcqx1aXA3i9djXEZ7+PAO4i8gfgmIXb7+Asl/g48HyDVZz8CDyVI&#10;i7Oguln11c4rVs0dauXGk2yROm5gCj3YEmjigZiOVXmBtkATYSkDZkm2hKomFEtZBVJ7MqKKVyBk&#10;Jbqat0cwKVNvXRvbaHxEQKPLixUYDDLJWpFQyaA9ZYCYR2teEmCTxLXDlRyk3EIxzkHLUol85QsE&#10;Uk9oXKCyPDX2qEvhYeT+9vwAJv/wVrclmlKggoKw0FHDRs2Rq1b4+c25dGHcocNTnV3Xs4RgteDJ&#10;wQiDo8Xkhj1v96iZR398kJTR0hSrKcNKRC15QlEIkER6dqKlBXILcSd6TcJ18bMwpk6TVVWe9ccv&#10;kWtXPBxjn7GiX/0JS91NpjaV1V4qaqqQNpeLO3MFughWx+f2xdsHRE7t/2DG8KST72RnpSQ11EZr&#10;aMtfFleBqkm3mJfIn7dEC+hxSXpz/ZXYnMkLj0HARroaAwVo0jDFwVUc5Yr3fvf1XIpiUFT/mirn&#10;hcsXOPCX7T/0aujNyXGR4z/5eOaIMa+zRb4SMoEMh0jiyHWcPLFTsTJdJSkR4/zdHBnO3c5kOhTu&#10;t6A6rY3tvXTdQTiLjgBHjO4LChrkx0M0GnTtSymtmTbTJnW8ZS6fnYPzmnmgssVy9k/q8WMk23mY&#10;WAC7gUMS0YzIjomU25a/vmTanHkOvAUTxk65e3M4BHC5Oa7Ll8+xstvAYh9icg9xpTiUl/THYbQg&#10;VECAuGfKohM3EwrTmxt66os2d09B+5cA8YmryKNZFSoWIU0QpEZqipPqa3JTkyJ3e9wbaVmy6xVT&#10;OK+hURVSKj0SK1h1jT33R/bUrx2mf89c+gtr913Wl1mSnHq1oUje+KlV9LS+92dMyvjhMpjoyNoK&#10;iHrjywv+yQE/I9DOiqLLy9Ma6+5mls5d+R7oqBjnksCTQuCLI6T4Ep8Rw1Y+CJtUVj5+4dL5QtHi&#10;679NJYPxHCiDFOxc7MOxTsNXsKVHJKRfGWpJojgMCuMs3fW5enJJzzA5FqIrYCePGNAZZ00ZzPTt&#10;U0xUGcKGk2BJQuK5gtAStaWMhge6Fj5leKXstE0S37JIzMN+RAm/RMxPUsnWSd/gynFAEyAK7gR4&#10;HcQ8dkKP/QendrYOa6lyiY2dcurM2EP7+PfCbCmqb1er8uD+1x2EXph9JaNbSCCIxMGWu2/m8vfu&#10;ZhanNmqwgjAfBIgibD311bPxlwCcmDkCgMtLIoD3agqjKguiNKVpDVU5N67cnToieaGZ8QG3rMPp&#10;zQThiIsOsrO2k79lud3ivBXBeT+GezKa53WXu/Q3htMFO9kH9q9d5d6oVVIVqtrAwfddhib4e+aX&#10;lMTWAcOCEAvsxwtu4KWCUVlhVHlpSn3Vo/yKJRvOMrg7RYrD0JTBJpNH9meIPV3Hb5g+53VLO/cz&#10;JyEyZHS0CD/+eNyCpZO8/VwNnaO/vDiFJXTnkhEgaNLAYZOJ4cula6PUTgXYvdaTpcpgW5UGWlLd&#10;QwxtNkZdKKD2l2I+Vx7HtRSl1Z40dPcxlFqnzrHM5gErhsuhHSiUCT9STlNJ9vCUR3BWpMoTeaAy&#10;kCM4vHDx6+0NwynTgOIM66xksaFbRhkd22t5lKl/d6fc3WOlvYiMfMDMhr8YuX6QPffAzBXv3css&#10;S2nUADzEpv0Z5NDygpoFOxxRWQ5GOJ7kBTGe0ZSk1VdnfvtD2AhO6aF+xnrVxVyZ+pzVyPO2b0fx&#10;42tF7TpbXLxI/wqKrh9lHKg32hR3cn/J4a381Z59ymbDDX5Ru7Mh1D5yXO9ot81ZBXnRtRqajv2r&#10;grdNSym4huQGTURR1aJ15+zZezBURcLog8P5gPdKIeL3k7usSYobZzTYeXpOsGWsY4v2WTNWX/1t&#10;hL7NdfaCeUwR8i/S5QV15QuNQyb2PKmcna8QFIpx6BmOPuOz08Zb6DOtDbp+uq4A0MeXwIqFjmvh&#10;X0NX1zITZdbwnU2i0CpXIioUc/NwcR6HSJXLYslGDulrJI3RBwwyF1PBgRMneNy4MpGiWLVVNoH+&#10;wlnzR3h6z775y9jCzPFvHpvF5HsIyVgWHJEkx3ERDrwDE+cfv5NektZA9JU2aE/h+mJBDlxZHFdR&#10;GKkBs1wUU14BuGb/+muwC7vuXfNWnfPmYD73Hfuj4cLKTuBug3FBQDLbAsfpdeCUVmMXmdbd2ZvS&#10;9jMaGKHF4gmfMxTnbO7UqKkUSeTkXtHbNheWFsZW/TsqiwLHQ7wLTjo/qhzQrbyfXzZvxWkHzm4B&#10;xP0KcLpkboTCjyMLUju/kZk2TlPKlaimbNvuHn5/1YgRE374Ecfhbt+5wJ6DAyKlmNcDS46RIV8W&#10;MEO65b7KpVRqnyVnZ8l4+WJuKtda8+kQythP1zmFMtU+hu8FBaHFr4wRuk451TKkYMOQDK4tmbzA&#10;z5eyIOA5qVgokXri1GNMB+LMYon8sPMId9WwvXYsb5Zw0ztvTzd0iymj4syZiTzhAgfOmuHDNoqV&#10;uwQyOAVjX1BWYAcQIQyf7HM9Nie9sQaNWE+9PFlNLxdMHhXElhfFVKLHjQX/Gn0/bIJMEzSgtctx&#10;8S8sxYcOYaXguqyoLjJQGwTnN/QydJkZ6LU9AWbc2dvU3hc3DK/UdHM9bnGY71r8XqamEiWPRvdJ&#10;efNIVm0FBr7P/PrfCTwCSA9RgIdKaai7nVo0cU6gA38/8bhgk3G0iQBYFW/Ppc9nGbXqefMnzF86&#10;hdI7ffOl85bNY2LCl0+euZItPgp1K1Pggg18FeguaDCg6+mvWJSrFJJ1PyAK4mZzHdJXDqVqhhq7&#10;mOBD/xlak+5LSje0M5yVPGxwvpCe+cstkDHvOrvOkW5iY8ADvxTAlRxlCYNsBHvff3fltevzJ8+a&#10;o3LZam67bMP6mZoyZ4oSPro3dvy07faCQOw2IKEemBcIxlliT7HL/m+DUzOa66LQP5VEgWl9iR1+&#10;mqPStBnqDrxyBfjaqOrSzNKi8NUrstaaGdrVr//BcTxrm1QvoEwDUTVb+5na+uLIS1xXABchQyD/&#10;ErIgGb1mZncvvYlx4C6P/Z7lowZH/e+MOy7WKdevxzfWRgFIQLyJj38yHHp6T4+9AQZAcpbQIEpJ&#10;2qQwo0nzW0S2erQPS3iY9IiAnfMVqPyYEu+xUxaXFUzMTHT++hLL1D2IosZt3LBAptwkkB0UIz8l&#10;M06xqkFIYKnwmSjeEawcVSJjFuFqAux8MT9FYdcWZmHSWuq0ZzBo/RtoKapL33kIfJLmbZs0rhXO&#10;sMNeQ4cCBe+EcqFIthcCarHiCFd62GXEG7Pnb+Ir17z/9gjKxO1oYBRmDzt1dpZE/uqkSQtjo8e1&#10;1M9ctOR1lohWVpJExMHA3mzJnhOXQjOa27ADB2uEAPlSU1wCbpWuRDC/iDTYbaBO6GVLUxpq089/&#10;9HD0YCpL8HYCh/e+/aNqKfh7qr2PoROnzTyN5d9KVy+t0WHDVYHrBbuadlXJwVceLZqbW1AcXV0O&#10;lh9vACJsuJ9KYG0AHtwPfWN/40fI/srCjJb6c5cf8ZR7eVJM2BHdBbTA4x5YuWp2Q6Oaomy6W6Tn&#10;PpziMsqNKQQCBRYY01JQY5hVRi9Gx4p+YomXt2xJtooP0ObI2PkSXgbLvtjPguoaotW9bsL1iV+M&#10;LdIoE1Wq7Z5rqLJOWz44m4sxco6UVyplPlK5LpBswTUcFN48id/wMa/Fhi+9/sc6j+3OrbWjaiuV&#10;FSUQyAKPt454ME6tXu4ybOOSJdAA3fAWUTDUgXAWQoJtXl+n1rfEaqBS8kmlPLZjz1YNCpBhzOb3&#10;aAMeSSo0HyS6uiw3O+PhrNFN7w1MaFCz37e+kCJA5wo4tZmBBcb5g0+C94/SbVbRyXe+YLP7Ho8q&#10;lEWP65vx6fmU+lrMOVeUgqCdIM0xBjED5OiM47P3/ISQG67EbMahE7/ac/ejaSVzNcGViiHw4+xx&#10;27YwJnLu5k0zWNxtArG3UAU6DfCTOELuL5Kjb4Y9MhkGx2yV72Sp222VazG9jKCMAXFp5owhhtJX&#10;DNoRJlMZDeTzhcS1pgiDSdh2xy5JPbRASPfwCEBlzyhmyiSHBcojYBnY4oMrX9v7zrE3pk53iYsd&#10;m5M6cvKUycNGz/f3nVBbrqAo7vvvT7Vi72YI0ZKQ1ockXqTyceAfnLbo7aiCysTasqiKvOhKkMfm&#10;6yXQApAkO4EqC3/SmSCQuIqihEZN+mefRk98BWBYdZM/91tOp5Fpopfdotes/bcE10KFGuj/fZaI&#10;f4qR3OCkOTLo3vJp6aX5sZXlYF0jNdjCCKLEchCNRKKAN0YMzwsEwiewzHkJNSUJ5bULXz/rwNsH&#10;FUJG4fgLcSxRoEh8UKH0YAoP8eVHSev3EuOUGZwpY887xAPnRUZSkqEmPlygrlLPQOXCQpmgWMTJ&#10;lrNzxYJUiVXD1YEmncSov92D5HMFtVZv+JHS2VS+bZ7BtgFTDtFxsYQVp1KukL7BIyu14PwktbfE&#10;8aCFvdf8xQspg+Pp08OH2HiwRUetGLvWr52mbeM/ejBFoHDnY/Yf7p5OuflxJd4i5wPfhSVnIHWC&#10;6oB6oSuFCFbTM/WCAroC30ZqENrYP3vfKkuiNGXpmuJHa1dXePfPqFOJT9tdy+MCIcKXMSFIfYyd&#10;vcGVPovfSwT02wCEGV8NZNauZU79inHogcCQJLw/1i49OCS5tgZ+FyJdHJhRWUA6jrC1RZJQjdiV&#10;Z2/7sZDnQj5RkN5QfTUqWznamy0+TI+gw/gCpxR7cVA1A+h5ugAwqIQ9Z/vo8cuOvbvYfccKlmCf&#10;WH4E53PioPkAqNW5sg0RymHFYgGOAJdwUzgOJV6Wxk6OXn+aBvL5AtBqdbq3DBqHrJU4JwBn5MuZ&#10;xTKH7xTjlbKDXBzWhGkw0D++zJ/BDVi6erlBp85JVU2ZPteWtdOSGSRznttQIQ+5MpMv9BBg3zLt&#10;Yv2FCl9b3p6DJ34F6hRTWRLd0zdOGjVdCy+CFjxcbDlUTUGUBiIK1OCIypJHVdjzGlVXnhsb/nCi&#10;ShvMfjOJP/5zu3qtHeIEpBfjHAAMyDBZl/dfEPDKAC2GRmDDTa98mMAbecGmukGZtWxw0ltHk+tr&#10;0XJoCiMrKyIqyyIf997TY3RAXtYuH+OKnZKwndXcdPRcqL1glxCXMMI+lR6ASf+uWOrH5B9giNyn&#10;z1t+9uy4skKwf/z0hNEKp/V8KXpcIU4qQQKrkO47o55VJOcWSFggOVxO7mxzfdkQo37H39CoJoNx&#10;bVeUXerwITlCTGsVSu1T1dLdshVcmT9XDV7dD64uVhwSy9y4or1yp3Xh4ZPAv5bkywN9p86bv/CT&#10;c6Mp3cjtHnOYvENwN0AZMExS+kG0M2nB8fCCioS6P50Tje4TFfGcRKF2VkTVVsU3VKfVVefUVmfW&#10;adIaNWn1lYna+sxffoybbK7PV875jbM3jEuZhhJT3JfqiXDIQpfPofhigSPbzAxdECD1proHxNeK&#10;xGdtH5XJa48Mil63JLWxOrGpOr2+PLu2LqNek9pUltRYHl9fGV1TGakpQ/XVPHvnPULnYRBaVN+4&#10;KmD1tQtWnrLnHwRXhWMi5UfA46JnVRxSOu5evnrJz9+Pbq8RUpS9qc22NMfC0K7Ytn2KA2+/pMdc&#10;Y7cuSxH0hnxNmkqai2vOsosE3FTVkKa7gynDMopq6wHz6QLQVlHGqfVfDkzlW2bj7B1OiZQVrBo1&#10;QbpN8HhpHY7Mz2XErt9+9djkvmKw9e4Fs1ZkJo0mKW87ymBPUcovL03ly7bi6kBqXyGZ6w6smCPd&#10;+8nlyIymOjqW6PGstMeitx/DjDVF/Gt0rSalviq7ND8zJjLlp58Tz3wYF3gk0d8/IcA//r3TyVev&#10;ZBzwyV7Zr7pK4XyR+XU6WGMcpkvWl8Ml0uETLTNxuj2WGWy1gXzSWPYIedUB7sHXzJAAqW9jh/24&#10;L1kfpUjaLlsnTB1RcDUk6Ysv408cT/QLSvL3j33rWPLHFzKu3shJSc7UlMU31sRUgzMm90wjSlQZ&#10;tZk8FyEK5LOiMK1J8+2teIHKkyv3IgkfJEcAM0PgtWbtus4OR6hJfTOH0tpc/12lVKlTE13D703k&#10;ybaIpBBz4jBKoKI8ZcA40Y4/VBOLcUUfTAAn8a0rTw816iabqJweMJ8uAG0G1TEq/+CgDI4NTuaV&#10;cgsVwlPyuULpIUz/ygPFSm8OBlvbfvxuSkLkmMnT5tg4vKFyXHXi5NToR8NjIocdPTpeptjElQSQ&#10;GA5dCPgVYIbLt3yUVFNN8js9jAmdKLhP8LhkdAvsjC0viEW3WhhdW55Rp8mNi004dfrBawvvTRbH&#10;TxucvbR/7vrBOVvMczcNzFw5MHH24Aj50HKvwanVKvFZ1qNKNr50CUFCRE30hDN0ugQ5XW+Ksspu&#10;YP+eaVPUzKJMFlQ3HIbHoBFuh6ZAsMekFZzSl9JZLP2ZseuhsCteEKccFDPaIWVe/+zXB2RvHpK7&#10;ZXDOG/0zFg6InGz3aJo6auu6lG++zcvNSm6ojqiugJZKMqaPDfVzEqMpSmmo33jgC3vuHjK8BDgm&#10;LrrDkRwZMWpVcb5jVTlnwavOX10coSkesXmzMi5S0Fw9ZuK0lVyRN/bgkjAXThFLDwUqXy1U8Isx&#10;78hP57DyNw8ytjqaqPAeMJ8uZkbqnr5MnrlgcBbfHk4oEbOS1Yo1srUsOfYxScBxqrwE8iB74Y5z&#10;n04BJtxcK/7pp8mr185hCpay+e58xV5bwX4uzsULopfS4ysD+DJfgfLgd6EpYNZoUEFrAT90VBBL&#10;INFAioSVAq5UU55WX1GQHBfv531/vCRhTp+atwbpb/O688XVVdLMekVKsyq9QVpWI+koFOsfCakc&#10;65tFQuePGDmNDAhdACqSgqCXP0TwcLE8o3Wyhh0UZr34a+sV3zus/MrK7x4zvoZHGa3w3UygxG1w&#10;IslMIcDkXOPAPTcYq37lUU1i/XVbXaKwsVxWUKtIbVSlNSoKaiX1FRJtpqjrD9uS/X0iJwx+MGda&#10;5qfnc0rz4hoqaWIFuMJDgaY+iSs+e0VxckPVlehcxXAvnsST8CnQAS/QSHvO7vePT9e1jJi1QLn3&#10;gBOll1MGsIWDy4rGjZq4liMC+0d3GODgBY7CZ7l0bbTapVTsgFEQj5c2o582T0RRV3vAfLqA1n7X&#10;Fs1Kdxmcj69a4RbLGddVI0dLd+IqeEjZsfMOeDlfdmDrttfD704xdjIxn2cQPrw7fvrsZRz+YZIK&#10;x5aF48vJfTjw9rzufiGlrj4GHRLNGAtiKoAZAZagrBAvou4C54yo1WTUaLK+/uru5FGJc/t2/mCr&#10;rZJHVskCI4Vzf+aPuMh0OW837IK9yyf2o8/bz/yBt+ue+FKO2O2uy9TP2bUdDAAJ4CG5J9C/PpRx&#10;iE5nFVLM23bdfukXVkfuMqMa1Dmd6jCNo+8D7tIvrTyuWt0s4nZ12VD6Aaiv+BaIPpiMhPDJOOBU&#10;FHfEZ9LfKkZ9kCbYEMyd/BXH5RMHl09th33q4PwJc/SXzNeuMk6libKbnKg8Ud3bA8LHDni4ellO&#10;+IOUhpqoyjIyrI52NM8KxMQZjQ0eXt/Yc3eTRASgi+EsU3xk4sQFVcUjG2vE9dUcTSnz/ffUf/z0&#10;6pp1r1pxNvPFnqQ+AV2cJspRBThL936vmlwqs8d1aYX8RNWgxlAuRX3aA+bTBRjymbof7JKFQ/Ml&#10;fFxQXMF6Vz5HJj4kprsPgaQpgkTyIL40gMHzlso2LF0169PPptQWSSmKeffOWIliCw+AJ3OioT3i&#10;sGkpeJR93wYnpzVWEU6BDhVCCAhMoVEDqBA2hGuKgfdGV1flleen+HredRlc+7aFsU59uVQ253um&#10;5APbGV8zDt0RXUwV3Sji3a0U3Czmf5/OCXjAXvozZ8xnbNuTnNd/ZXbpWKhwIAAMNaim0+GrVO76&#10;n6xXf2N5LkGY1j78YbV6fxh72iWL9X/YXc5VhDeO/DBRtPp72zU/WF6MZ1e02VHUELTSqMG9wG3/&#10;msO3PsERf8id9IXduivsd2P4l7P5IWW8YA3vl3zexwm8bdc4486zxB8yNt5iJzWoTTmy3A2974yS&#10;Z3z/fUZddZSGsOLncCX0oiClQfN7RLrU1ZsnBQKFgJEO3QB7wd59B+YYu2TAjb/6fKaF9Qp7xrrJ&#10;sxd8cmHGNo8VbME+4uAwVyVQ+oB1PCJfgGNrcNImP5VnXXvWkqKO9ID5dIHW6l98xCada5FNViTL&#10;VErWyteC7pPMA0kWyo8K1IdkajcGf7uDIMCed9SWv2vC1LmpSdK2OtmYSesgukX9xj4AcLc+dryD&#10;izd+lKSpjcPcE/2oBF163G9lQVxFQbimJLK2PK8sL37PzvBRfQ1htoUdLiv+YLJOW7rd4D/UCFp1&#10;bMowhLy4kixNpUMzC7Wv09tVdrBiKhjJ5RZUZz9K25symZc22X4QxV7yjeWGX+x/yJGltjn9lKdY&#10;/TNj2kVrnzC7O2WST2KYS760mve1/el45cO6YT/nqXf8znr166FHHzDTaoAJghHqT2l7ldcNvJJp&#10;HV/NrwfLZLDBnXogz+CGCRcz9gV7XtPB+TFHMOM7HvuUdWCsoLvdsfbkkLtOlllfnM+qrYsg5LkH&#10;0b8EoMUpRqn1det2fU48LmYLxDhcxocH9Sbd8eqipatWTx85duYWt5k3ro1obZZQlCAqfIFQsVEg&#10;DQJoyUhviIb9XxeviVU7FpCpQZlsh7K9gyjT9h4wny5gx9xzN9hncK1yZOxCKfeucvgE2TYmhLNk&#10;iCzQM47wwJLXFkbGTHvvnUlTp6/iCLdYc/wGW2++9otMU+LkMnIdTxoIjYB4e1+R3J8tPPTh948y&#10;mmuJdQJ06WAA6SIJCQrjQYMrKzJriuMP73k4tg8Vz31Y56T8yH7q54x7GgGybnz3FTJYcKJIeoHj&#10;tONqd8SV9kJPiS/xGmg02iRrmAFhtgu/GXrwpkNIuSqycfh7UbzZXw1d+I31uThGfgsYKytcRp0y&#10;b+xy+COLveFXm6mfm+8N49+sdAqtdPa/w1/wldXOaw4hRQ6tOrIgtRGw/ItRkzUe+lCtyLoNndiP&#10;hN8aXmkzsC+kioRn7Jb8wqzrcm76xDLExTrnu+9TG2pJBPwkrig03hmNNV9cj+Uq9gpkmCsm0b8P&#10;UBOu+K0xEzYdPzYuI1lJUeA72bpmzu0bLm7b1vPlu4SEwdCJaK7Sb4xk9x+qCUUyBg69YLNzVgww&#10;tS7vAfPpYmaqW5I5xzJDaF+EjpZ7QTVVLd7DUwUCNwa0+BCecve/fWwJRWG001gt+PnHsRs2zjmw&#10;b2J389ivv57IFLkJFLgSH2YqlN5s0YHxs998kF8WV0NcLFJiOmmM/gah1eCsm4y6uvRzn951HWJ6&#10;wLpdpeC8y9pyg1uv5WC3OQYnj1PBZA00qNPHna+07e3XqmXdLuDuvmKz+GuroEeSO9UjbpQrdwaz&#10;pn02ZOsfzOu5vNZu2tg+pktwOojhFb3RNk7D8g+zn33JYvUvjC+ylHdqnD6Il6343nrNjzbfJLMr&#10;2xn4RghoOsitSDcRbpBW1YbJDUSXNDsgO/G1khEXOdO/sa/WDtO8M/jeKFFu+MOY+upIAiTpV4A2&#10;TZo1CQ3iq0piSitnLnuXIThIR5VEJXztOYe9vJdS1EjQ1KIspw/PTJg1e5UNc4OVwxti5Vae7BBb&#10;4C/EUVf+fKhkqfc5+YxCBRvnfvG4ydMG6Epn9oD5dDHT509NHzk0R4hL2xYouAeVy4QSXCCC9gTw&#10;wwK578gxW/bvnX4nZFh3mwJcLEUNpShWaeGYKVOXs0W4pCntaKFZ2fH27Dn6Q1pT3WNT/Jdg3o6O&#10;4usqcsMjb4+StHxqnd3mKjxju+2WoMuIdBcrEdSUrrsnhEQ1fSh9/0ot++tU5vqfLFf9YHsuQfaw&#10;fvg3OarNvzos+tbiWCQzr9EBlZ4aSBmgEfRChHS9KD0t5I3EINQrRIntvkxjr/nZ5rXvrE7HC+7V&#10;jfg2z3HzVebSby2PPXCIb+QZTFZwMxgp9bQq+t6eFmP//FbJqE85C39j69qd8tb2fvT6ipyykkc1&#10;pXHlRQnlRZGYUIN6KIuqKI+pxJxlenOd3wc37Pi7SC4WzDKuCsyVeE2Yturb71/dtWOGSLbamrXY&#10;deSCLW4Lvvtq9oXzC+YuXL5o+Sa+3EOAgZM/T+azV74kTSUvlDLyhNxEV/PuONC6FxSz9ugRKUrL&#10;XDEPzHeqQr5S9gZHjnN4cOgzDqLE+UY2bO9BlrtZgi2Lly24dH5cfNS4q79NmbdgIVu4j7bbQPYA&#10;V4HssFB1+Luw5BR60NNTuBaTpGtpRFVJek1FtIdb5ppeXS2KGd+z5v7AbdYzcPxDK1jdl3bd6LuG&#10;/phou/wLq/U/Ms+lqK5rRh2Pkasu8gecVrx6c9Rn2a4hFdJbJfzr+Q7X85hX8vl/FHCvFrB6JI9/&#10;NZ93pYB9NZ97PY97PZ9zs4hzu1z6Y5GL+8Px7HMujDPCHcHyK+XDfypy3RHiMO9z67dCLZo7Bxm0&#10;YIcJkX4eVxDYqe+TUC3knbZ+K1FEZQmiRr2SdfFTiHeRNmKXEbohEuxCm8Y5DUl1mt+jcuQjDvOQ&#10;bHqK5EdEuCysH1/uJVeunTlvqo//5JArUyrznSgTREHWdRrRrt3jkhI99uxfwhDsFcsDOfKABbKN&#10;0SonCFMLRLwUmXnrLWEPmE8Xs7o/nJLFOGGrSMK/rRoxRerGRrSwHxiYtwDQlbnv2rXk5Hvzxk9b&#10;Psjec6DNDhZ/nS1jK1MA+nqUhGg+IoBW6c0S7Ju+6P2YUk1c1V+gPgktKG5MgyYn+Nr9kQ7UQ9bH&#10;aULh+3ZJjXxK19/URgZF4MueXqQfHWbaLosfEq2u5zpUd/FupNuP+4wtOMub8wP3tV84W3+32/iz&#10;5brvLdb8YLX6J8s3frJ8/UerVZct18D2D5ZvfI+fa360ev0nq9U/WsMxa36EAyzX/jj0jctDt/xu&#10;s+437vwfuS6XpNIP2B89cqhptk6p5f+caNvQNsjU1Q9jX7DGSMWfvSV8fV4bWuZPUgTc0zapzeq6&#10;o+bh8yalFxVEVJfFVJTGlmPnPLHJSJLBYsVoShKqa15d+yGDt0+sPAwqxFf5QhjC4nuuW7uxvWEy&#10;WBQyT7d/dgbn118F2nbX3btczhx3uReyiC3dzpcf5ah8R8p2XVWOLcIFtdnpfOu6r6ARvKCYVZxX&#10;pwjNC8XsEgn/a9WUYZKd4Gj5Knxxhlh+lMn12rplpknnQlHch2HDlyydGXR8jpfPBDe35Srn7UJc&#10;vIPQAWTzPg7cfXuP/JTeVPu8NQaJwhi3LKOmOm7v3qy1fRua5K6f2h4PB940FOoOYlMd5h8IUXqm&#10;BolgUkLfFyyqvrNPfSd3wc8ir4c8LcVv0Tk0a21bO5mN3Zymbkabzq5Ta9feZdfc5dDS5dDUbQc7&#10;W7rtm0G6YMOus9ums8u2SevQqLWDE9s6mS3djG6KEVzlMuYSO75Zoe3EqWxIvjDqxc+XGRIQ9BRd&#10;vVr03GnfcNxD+cYc4aPxA9N+/DG5rjYCZ6AUxZcDt6CJFdRJaVRFUVpLtd+Z6w783fRkEISWTEyd&#10;MmNVc61jYTbr+DFZVYX8689duaIJeZnT/vhFevrUtOPH17FEu4XKQIHKW6rYfUExuUDOL5AyMtjM&#10;qpPgIl9QzMqCFGlcq3wJu1jOeVuxUCr1RD6m8OWpfflgLkQed4IndbQxYyPZDRpGfZWYotQUJUlJ&#10;WCZRreEjLwdcyUAeuS9XeujiH5GpTVVPIkpLVEVxZFVhVE1lYUrSg6mu7T9ZfZEvkX/kUNDMgap5&#10;XE24hh1Rkaeq77GgrSaZ4V6UdvDKXxyCHljhm79p1goHAAD6/lS3RUfHIHz3O3bYEf5FC32Aqb+2&#10;e2B35xBKDwcgyUILAVfQ94ooF02/ZFfS5kBcPk2dekF7QpJMn/6cEIJGenwNr3yZIRSdYxQ2ygu3&#10;9U3YviWjuipSUwKcMbYCAoRSNMgo4HSLkhsrfribLFQf4GKKHlUC8xLSAIHELTpqeEy4o63dxN8u&#10;zyjNmiqVzfnqmymtdSMWL1koVB7kk9cwQG3zZV6BsoXZSkmB1CGDy6o68DKt3SlN59tCRJuj4u+T&#10;LePKMK8EPwYelCP2nzBpUUPV+A/eH8Hnj8nNEDXV8n/9WRn5cNibRxdxJThgkWRE8f64Ip/hEwPD&#10;0goSasl8rOcEM1BNlem/fhs9aYghW7zsCmfDVZ4RWA+pX6w+Wl9f6NVA6APoTh7dkNd+ZgXcd6AM&#10;oPGgzf3wAP0r98rYr/4icP1Csfs2v7LF1tj9CqXtRzhUH7D2xm7Lr9LYE36QjflScSaaD7pLdUDM&#10;Sli3zux+uXTGRWYxNDWEvI+hsy8SKGItjO1w/RfZEvo99tAWu8wq2pgunzC/yJR2/mAbMWt4RnZ6&#10;ggZsMh3y0QIAF4J9htjhUX7RxLknWKJD9EAUdH+KIAfe7vfeG9vePGbU+Hm7di3Wty+YP3/B8jXL&#10;r1x5bdQ4d7YwgKxvBVXtz5f5bJavTlUpCqWsDD5Ls5bVA+bTxaziDWW60LZYwk5UKdbKV7IRVIhT&#10;MZJhcv3Xbpxi1Eu/uKReu3ZMY7XLu++qBpjPt+dt4sl3E+5OD5HBTybPa/G6DxI1NeBO/oTzSYmp&#10;KEtqqoo/fiJ3aX9NrcLlos1XqVwMJUG3SIABxg1o1LPV91hIJRJl6jIz6Ae/9jMj6L41uKXmDkZ0&#10;oUVHm1VOI1v5qcDsnfFmp6aave207SbTYLAsqB3yoNgmsdzWZLC8kcc2f1dk9t4Es3en9X7b8UKS&#10;g8lknVY2JLcWWr35gwrB1Et2ha1MQBqJcUcfcmOkqdH9Dc8JHAZ3hZ4CGoHRfN0fnA23OLp0fsQk&#10;VnbIzcQ6TWRlOTApjIKINY6uzEXd1RSl1Fet2/mlA28vSSKSfIAikCHwWrliCdW1fM+h1xVOmzZs&#10;WKsctsOOd8iW4c7C9adw5ghZgTmAp/CZr9gQp1SWiNmZQlbJPHYPmE8Xs7JXh+cI7IslrIeq4fOk&#10;61mqnjAG50FzfN4MgogWzhyEFkxnHhXpeOzEzFVr3pA57gNHi+MEsB15i+UBDtz9+9/6Kb2xnjzG&#10;U6DSElVZmlVdHrFtR/WhgTF1UvlHdvEaHr7V6Lkqe6nQCg31qBuy8rLDsYe2TTrWql9ZrJPMhFrl&#10;T/k8s5MKs7Mzen00zez0VKfz/Bo970i4oP9bsqnfipop6eFQW7N3Rpt9NK3X2elm705c/ot9OyV/&#10;43cu9xQnOIcZUy2d8oUtQvtn5PpPQqAF4CH2BWgHnowUTP7WrqlUEjfXPO3zz5LqajCxihkbevQB&#10;IclArCpKIDj0//A6A0MgzF2QSQYQXwQ4Dd/tvm3pmAlL2Nx1AsnSUeMXL1y4wH3rsnXr1wrUe+ih&#10;VVDhHIX/GNnOeyqncjErE3jyRG4PmE8Xs5KZI7KErCIp+4Z6zETxVrYKIi1sR6QDZ9fBA9N+vSy4&#10;dcOlNH+EthVINkSN1nlZM12Hv8aVHHkMrY9I5s8S7T/zzcN0jGgxQfECqSzPLst/sGZF/UmLX0vF&#10;rp8wChvYPW7yX5RnoH1g3WDgO18SmR0d+U6c/E6VfPDbYrMPZpl9NN3s5PSZX/Jzdcpp30nN3pk6&#10;9IxrTI3qw3iW2XFXM8D17DSzEyP3B3Py2py55x3Njim/ShXG1qmmfG5f3AK+/4lf/FvpcSLA7Tv7&#10;gLv9LpM37JJDVaU8fcXgxPffIeM0iiAKeuxoH+dwKoqBjly4GstX7BfIfEiqByyfr0gexBXvXrRs&#10;2afnp928MSYhYVRVqYu2UQqqlZrgInXazJdCI8BXWXFV/q7S3VeUI0pwMA0vU83pAfPpYlY0fniW&#10;mF0kY32nnuQq2c3FtY3QffJkgUqn12OjF124uNSGt3rYyNdXrFoUEDDt6pUpH5x5XSjbzMdV3TC/&#10;iC1O4iNx8vzpXkZyveaF0GJspynLKsl9tHxu4xnLr7LFo89blbYSzvJclb1Unob2yD0wyByfu0Kz&#10;Y6Ml56VRdcO9bov7vKM2Ozmc+YHk92KXD5Od+r47zOzMFLOTY1dekaZ0Os+6LDU7OczsHdcRX/AT&#10;G50O3FWaHR8t+URS0saKrJJMu2Rf1ML6V6GFm2lHfaXNMkD7aw5Xdd6+qEyY9Xq/2CM+SfU9SUcg&#10;GSRkoP0U0uaE+pJrCXnqUb48fJ0Rmj1cb1J+lMH1OPfxfIpypIzMxnpZeqIyK5FBGXrVVSpGTdrE&#10;lgQQ3+fLUwYqpXu/UE4slPPypexsKa8HzKeLWY5SmodvCHD4WDVdLjsIykoMrC9HEjB24vymmuHn&#10;To83t9ls53DI2urAEOu9dlw3ntpDgEuU0n4CoeWJvYZN8rudXhJfA7cOJugpXGmJqC7NKsmLWP5q&#10;06nB3+VKRp63Kqbp6DNV9jfyNLRB98CEWGTWM2QXJKCFU38URzUNu1rE/STBLrZB/k2u2vaMs9nJ&#10;CcO/cTb/YDjgfeC+NL3T9ZsMzpdJzLQ2p3cSnPudcjI77vx2JFTNwHsVommXHIr+dYOM0OLQjp50&#10;lb7/zzlilwv2ZeXizNdfiT/mD9DiGBqcmwvsidZdqAckU3E1BY8KSoFJsYUYj/RorSKQJ/GcM2/z&#10;wb1rli5+dfyU4Yf3covS7CmKdTdkyvCRbjwJhEkkjyQPksr2v0+mA+VL8f1nPWA+XcxycDEDVqmc&#10;8Y5yjlCGsxJI0/BmCYLmvbqotUlakMn4/muX998dceDglNVrlk6Z5i523s8jM3/ATxAK4M8Sek5b&#10;ciKiuDwOx1S8KKgl0GZXFEWuX1f31oCQSoXjh6ysRhb26jxTZX8jz0Jri6/gN71yJZ9v/yHo3wjV&#10;JWlsOXAi5nuxTPP3VLBn7k+CvDblkXC+2Tvwp+u6X3kQ3eqMDntDWWZvO5udcN16XQKhLVDoB+Wi&#10;GZfsilu4/7pBJoIMGS2zccAnqcJxl+wayhTJSwYlnjuTVF8DQOIIG5KsIPVAo1sUW10UV6lZ9MZH&#10;+EY4Glr89BOr/NkS3wG224ePXvHNV+Mow8jaqtG+/rOFstcYYoDmCLQACY4x9eNLvQLki/OUIoh/&#10;cl+mtdk4IJ1TImcHKBZyZbhYBkHXz44TtGHTq4YuINYQESsoSkBRfMrIaKyauHTJYpYAXHogJiMJ&#10;tAzeoaWbziVUVZK+9xdLlKYkva4i0vNQ0bY+2bVK1VlGSBEXU7vPVtbL5WloA0Frjea4x2geWsRz&#10;ueRkdnR44G1mg17q+CnX7O0R665KijsgQBqg1Vu+H8e2/nDkwLeVdyu4OfUMu/c4r5we7nlP0NZl&#10;T3X1oXR9HpaLZ1yyLf7XDTLtawHaNjJlgRpy4J7g1Z8Y3fnSyOk2KZd/SqrTgBsiS+A84aFgGxyw&#10;piSlrn7Dni/t+XSggX18ALAAF//cf9h3XmWpo6lb+ONPgskzhwsk80eP3+g6ZjePhJpkkWd/vvTw&#10;QcWyHBWEtsxcyUugzeLb5PHsi2QcL/kSltwfoIVGAUzMlns4KHC6oU12/Ij0raCJ33zpei9MmZvN&#10;z82ZO23GErYIAiQw3YcJtAH2nP0b930OnJ5EPnTbfFZiKoviWqoTz3+UOK9fW7l0wtf2JyKA2iE2&#10;Pb0rPVX2cs78NLQB9+0pk2XPTuqVW2Xy/m/xfB+wa01C+QXV+C8lLVom9g9CDANoUUyv+7IBbwtD&#10;q8TZDTy7dwTLryuNQP67MClB6Xo/qBBP+dyhoA32PPGL/yQkZYHDKLVaq1nfsb0iBPoIh0eTRFlR&#10;EfG1pbE9PSKEaqDgmCHyWZLR3LQn8Cdbzk4Cag+0XKm/y8i1JbljKWpwQrTVxU+V1/5wzk6T6jpc&#10;Ll2YxubtgMPAFfIgihH77JSvypKLCgV2uQJwTC8oZilzpsWNGxYrF2xlz7WX+oqxt8dPSJYb//Kr&#10;hdVVc9SOC2wY+5jCXQLpNscRm0dMcpc67SRLPh0hph+bgi17z86AbzNawAThgnp/wvmEQBhQGF1f&#10;k3Mn+MFEpiGKue8Bb87XvE6tA2Bpwh5ZkmyC8P+l2ajnoL0H0Fr07NT3CteIBx5n+99n1xmFik9U&#10;s74XaXUk5URnQkyDT0ZyB77Du1chzEFo2e63RJTJqucAXa8HFaLpwJBb/z1o8W7b+0AIl1jNEX9o&#10;E1quqj81JGrxzMzSwqhqRJR0D+CIuGdqI6O5we/933GNBDKCgtZdnixIolwXFz4COAQwKYpyorqG&#10;12lccjPHHDuxgC/eRxJEPkKVP1fs/Rp7WaRcmDxSET1heA+YTxczqrFJX6ZpvhP20b7TPOl+psiT&#10;XoFNIPVcsWr9nr2rpepdfNkRkexNofSoUHKEK/ITKrzIYknQ1kB3wXr72nH2Hjx+OaO5GqwNidCf&#10;F8C7NL6iIq+w+O6ShdXvDImsduSdsg4r4YHBxLQOnfGhYXiZPA0tMchDe77S9bpXKRz0FivoLqdR&#10;L1Sdl8z+VtjZbY440elG06B3wtmD3xbcq5BkN/DtTnI235SbjDb/FWjRIGOnUC+wPYcfCMd/zmqt&#10;V6ct7J/85lspDVVkHCta4xdVCEBb/+ZH1x34e3EFZsJ7oSYhmORKPPz9Vn/31ayjRyd5bJu6dMnM&#10;SZNXqJzXcWT7BIojoEUSRQBL5MUR7n5z+6n6kBBdQaGhRNMD5tPFLLnxbnFnMlmAhgoJSRs22o9N&#10;OorBJuPLFriHBGpcxAtfxYM/T6bgPVZWckOwjSvaBn5wKxO0Fp7kr9TaXwKNN1JTCjY5ub4m5cwH&#10;0dP7U+WKpX8wFv/M0hrtCE/GABGricbvhfIstLagiyRP2Zsy9AHMBr3FDLjPrjeI5Z9KZ33L7+4a&#10;ijjBNeEUavCxSO6Ad8R3KyU5jSz7k4wtN2SUyRa/gmv+Z9DS6OrMMpp4kg9YFzIUxhD7R6NZ6Y/u&#10;x9TSiXQygvVJX9sjAG3diU9vMoS7SfqQhEDEJkMN8yWHGLy9NrxDtnwvptCbKwqCiJaPeSR8/QpT&#10;5KV09br8eyKNX4k2J6nhLr39TDHzvzd/15Uxp6K25jRHwt8RUUVSJ082LnOFb/oVYJcTTZuxmw8t&#10;MOxHa4xdAo+h9QVogz64hQYZp6W+MBsFBhni95Lo2sK89MR7U1xbPjKPqVdzTlp/gVPtBkI1GXCY&#10;ON2D9mwl9sjzWmsaAjuxU0HXF3hQ/+NM74fcapNMcV4251tOh9YCO+ThLIR2yLFI9qC3BXcrRdlN&#10;DPt37dyvS0xG254r/yfQwpVxFrbOaPv675zJX7LaW9XZr/WL2bk5rQ7bMR0E4uDcF0Gb3lR75ps7&#10;bPEeAi1hyIQkixRB+LorhZ9UFijDN+Z6g++TyALIthdP5s2XHrgViss0lramnIvds/fGGPfrYMBf&#10;UMwOPZi4JVi97rp8/80JmbUPYNfH58PsubsEuIYbDmfE91wosE+RAEl+niBNNzH4FD7WWhralxhk&#10;mkrgBJ7khurUs6cix/alcqRHE0TcU/YRlSJcdwI7CXDMytM1+IQ8C609McgkGaTt9bCc/8pbbJ8H&#10;/BqjTPapeMYPnO4uC3TkqJe9KIPFiXDWADTI8uwGjvW7rE03VUbDfwVa0mVE2ZyOFjJOWt2vV3Z8&#10;b3VnlDD7YWR8XSXp86FHJoM8Tz4ItF/fZYv39rzUogdaMJZkFCm9sjZJG/Dwhao+9PoCTOa+o8du&#10;AEb5jbGHg2duuibafkvpFupMoHy2mO0MGeEe6uIR5rTphsgvbFGTvqKzzTBj1gl74X4y9widPC53&#10;Q7esHjjhVgBv+ApvC26OQHszo6U6CoK2l0xhw4dEaEujqivyiwoerlqQub63vt3ljWscx9PWkdVA&#10;agbR6D5bg3/K09AG3bPBTj10z70oo9mjct5Q78H+YQ51JoHyA5sZX9jpuszxYBA40Tj0xAObAYHW&#10;j0p5+Q12tm+ae/zBpgyWPZfVmT2sEP570IIToazOpYjt3rE5nyuiMsQRo3slnjyeVl9P98CjicJQ&#10;B1T2+ajhT4O8p8cOE1xJ9eIIN/hEgFXgfYP4ZIw3mEyW+PCY8f7V1V0dVMuxB2vX3xB7hLlsDxnh&#10;EeraA+bTxWx7qCt8tz1U7RHqtPmK7I9cnNR39myIFWc38DGADew7bJA+A+w2ABNB38Fj3UWx4+w7&#10;cOzy3zJk1FpoyGCdwEYl1FXlRN25P1pd4zeovVvx2h9s0WmHXwogbrbu6TBA5klv0FVJ7CoIDZVu&#10;8MrLjKOPODjvCNDVDwB729jF/zlLnl4nMFIONwokt0vBlVpjczEOQaEsMhvY3+coars57XqH33Ik&#10;cdj3bEkZB1CGQcCDImqV0z+3K26hoX158wKB29D3a9Oz/cJ51iet3k8RU1WKpPn9oteuySvNj6zB&#10;cX2x5WU4vqIyn/TX0jXwpJ8iNOrcNQf+HkKjnoQWIleoZ4QWt8nyukR9A6zZewLf+g3QuVN6acsV&#10;1bZQ9Y4Qp+0hzttDVQTKZ4vZ9mDXbaHDt4Upt4U5bb2pDLq3REs15efXy528eVIv/A2cNAh+Hu6g&#10;B8inhNyTLXvfroAfM1pqozVohZ54hielJLYcHq8wrgyac0lic2ner7+EunKqjwzQtg/b/5DHetdy&#10;ZzAvowHU1xK7YEF9QYlJZx9607ZeenzfXB/sr9UPXvIT2/mixPOu8GAo82AY80AYy/MO2z9C5H2f&#10;ezCU5fdI6PNQeCCMfSCUdSCUfRA2wiCu5fqHiw7d4Ry6zfIPF4Lp3h/K2nebcQiucJe36Irc6RMW&#10;9teCOiKbwz52/F389V49czuhVen76gx2oaXCmd+wRGcsfiiUUeXKlOVmDxbOKUxLjanTRL6YapDR&#10;jajE8C02/cwWCH7+sOPuQg1BTkpzqOeqlwhoFE/mx1fsTYgrNlHdJyLWb7kh3RHisj3UeUeI87ZQ&#10;px4wny5mO1CjnaAJeIS6uIc4bbs2LL3+AWWiVr7+gT0fuwmBv2ELehm0qLs+9tz96/deIimLF9Oo&#10;KDTIQBdx5hNS5Yqyh9XFiU2lmb/9eHuUosCjD1UpvV6mHvUlk/+hvftN9q0SbnuXAxLg7ldM2OMN&#10;GPfC1/lBFcOnvv/lFJtdt5g7b7F3BXN29wh79y0WfO66BRsou25x/hL6gGAW2U+OvMXaGczZFiLY&#10;dYsH27tu2r8XzW7utMRxkIAuTr3tY+gkIRl23PamjP3auh0u54rm/czmnLZ9/Tozv8WRCucmTOv9&#10;cNn8/OSYpNpyMtf0xUYLpcc+wzZobcOewB9sOQRaRPdl1YsC0DKFh2YufFevNZW2J+y6Mck9RAmI&#10;bgt13h7i4vEyX3vo4VSPECXgD7rrEea46Zr4p/T34ItTH1yz5WBf8Z/ZxCd/7GnxYfAPLtn4UZym&#10;Mva5AW9PSEkU6HQloFscWVkRXV4eU1GaXl+dfTfs/rxJCVN6d/3OaG6VfZUvnvcTW3TKfsbXjPfj&#10;JbnVDobuvkao385e7e0DNS02VW3WFa32Nd28JgOrSc9u0nNQdETobT23Sc/rEd2f29y/DiAHN+vZ&#10;IE06fouO1aJzaNGxG3VcTZuNptW+stW+qc28Z1Y1BFedfeqaLS+lCmZ/wxa+Z7fhKu9eldJYpao5&#10;aflwWP/4HTvzcnLi6isjKwuAajz31M8I6i7O3aur27Dnc0xZ0NCiPFOrT4jCz4azyzsQX3sanPfJ&#10;5msKQGpbKAjg6rot5CXQ+kbMdr/lSPR6mMdt9eZb4hOP1lKUNiKykCfxJO8LxOnZf2Mu4Cu2wHPa&#10;opMRxRVx1S9vs6Q5x+LkH/C4OJCTjAcrTWqoysxLjw3weTCCn7WiX9fv3K4K56hK4dpQuVkQ55Mo&#10;K4rqS7X2pbT9QvMs5ed5qgsi9UWh4jOF0wWB+jOR6jMJiBrkIoojbojp7afkM7LzySPxU+x0AfYL&#10;lZcEis+k6osiFZx7QSE5xzvx0JbSDUBrDOgaeidWDrV722Hyz+qEOpm+SNz8sX3MjFfuTB+V9uWn&#10;2VXFkXXAH3FNEyRQzz71kwLPi0vpgALEVmgWvXG2Z6x5j6MFeTHA4I+Zwp1XrqdTlOls9LaNtwSg&#10;qaC1gCts7Ap9STbqWOxy95vOO0McPcKct4Wp3UKVe0MmVXVnNDdpJ0w+zhIdBk/Afzm02PODA6O8&#10;hk0Mup1enFCDowiee6Qegwwb4aDWOPYATROJ5ZFlRNZV5tQU59+/E+t5IMKFlbMOTCLDJ1wy4lNe&#10;SRvt/PpQuldu51rKPuFJLqglnznKLjrKLzpKP4NtFNiQ/fsiuaSUfuYovegivegouegsgY3PVHBx&#10;1ifyoAgupYegmcwe6OwF/nV7sGj8t8J2k6jEv1ckzzbzxImcrFTwQZE1RZFkSgQdyL5Yeuwwgbay&#10;MK669GF+2fg5UL2eCCdCS+eCXgwtV+ztMsqrvKKt2Vh8OGzWlhDRNlBWorLuwSrfhzN6wHy6mH2Q&#10;6r71hgq4lvttsN2gvo5brjo+LP0BvnPf/pkddy+GViocmAMW/5mfBKGhFUj9xE5eP91LSmmoxGUr&#10;nnyqx4J5GQIw0Cjwx0iVcfIPVAewKpwwktBcV56RETfesfm0eXSNI/d96+/TxZSRLBxEuEx3+4C6&#10;1iF1rZb1rda1bdaaDpuadsu69qF1HUPr2izqW/9O4IC6NjjSvKF7aF374z/bzevaLOub7epabepb&#10;reqbbeGzsdWips26uR1iYkKdcLwqOPi++S1cxQeM4zFyKo4fO9oi97dfE9rq6eVLyKOho4HA70Us&#10;EuAkj0mGWAC0ibWaqwlZylE+XAmQGNrZ/Q20fg7cg6tePwuIJNTe2Hrd2SNUhhwqxBW00f2W/Fjk&#10;S+b8fJ7tu+U6+FqgUUCjnXeEgruVf5nkC999/tUjO/YuAm0gHfk896sEWtgvC2CJ9p/+JiytqQbY&#10;79MPhgIPjD3SdCcXYkn2Y6SLKapY2K8pTGysSXr7ZMLsgbo65ZLfOIt/5HTpHZAn01YRdBdET+Z3&#10;aMk2RCm4mEE/qn0g7qF30kJP7oOz4Bh6P3x29aZaBnbl9qNaHl8EjoEDQOBPepveIF8Z4SycT4aC&#10;AQ/1ytlYruS0bW6bU6WvefjSeTnFeVHVgGs5CXVAa/Px/QQvMlqPtZY210WpjXWfXgnnKfY/XlKC&#10;0GOs3sfQ0swGtBk3/GxZu94/FQKI/Jx5cv01GYC1E2MeZ/C4W27Kzia5EyifLWZX8j7YdFW97bYC&#10;WgEwLmgIW27JA+4u0VMNGVk1CpUPX4oL3/b8PP3DTwkhz4pAe+6+fUd/TGusJys8kAQFEfrZXtSW&#10;idDrHwDDqinJzst6OGt8yycWd8vl7DO298slPbO7sGZ7G2qGGDV2Bo29odqCahlCtZhTbQO0FQCV&#10;fW2wlbHU0tRgSbWam1oGUR2DDFUWxjocimxqGWBqsKBaB5sazalWy+ob5pXfDzRorEytsHOIqWGw&#10;qa2vsWUA1TqIah5EdQ4w1FoY4fiOwVSzual9AJ7e/ng1wG6zhm7epEuMQw94pjR+xGjLtCtX4us1&#10;kUAakBIWkPUjyZz/Z56RCD1hnmYY6Y31/mSU+RNetkcep3JBl3AwoUgRIJB7cyV7oyMLTVT72w/X&#10;bLmpAlAhnEWGHOa08Ybi6yy/HjCfLmb3i7/dch0Yl4pAC57ZxR0axfVReU2P9AZq8dJTDP4Bodq7&#10;5ydfKNiy/OGwRevOkMGqaJdAEYmZevxgTzzknwK1AM0cjgzXlMQ31OT99GvUREtjHn/dLe6rP/P0&#10;BjtQGpwq0tmHau9f+P3g5P2DMnwHZx62yLtgVX7Jqj3RMvudocUXGLk+Q3Letih4x6bwrGXNt6yK&#10;32yy3h6SfXGovsmmLdE++eCA+h8ZyX599bmcLJ8hzb9b19yyzAkyr7vESQvqR3VZan4dlP3W4IY/&#10;7Gsv22SdHFzwwZDaH22zAgdV/8qofzAEF9zFGJf0+xoHfpIodPzYvrRJmbf+lbhDB9PqKiM0RfRU&#10;fzS8+PkCaEnSEaBF/hhbWZRWW/PGjgs9g1WfqUxasErp1JAPS3ho6qzjXR3Gyq60vbfGbwsGYuy0&#10;HVxnMCru5qvyG4Voq58vZsk1YR7XlR4h6u3gmcPUoLUeYU6br8muZGNa6uT7N23ZezDp9XfQwv35&#10;cMSHXScGhqaCIwGi+Be0z6jvk4J4o39CLU9u0MT7HshZO6CqVin7xOGLdCHOXMZ1UXtjFl7XpzPe&#10;pmCXRdURh+zpnNzDDiVeNu132DnbrGN32zbfck3xsytZxyhfwyhbz4vbZlV2TlEUyNTnsdsecpIX&#10;Di5+nZG9wabxJ2bOSrvsILuaDwXZr1oUv26fvRk01bbqM4uMV20rdrHzt3JrvhWUnBVlbLUpXMYo&#10;2MisvmZBmTD0IrqLhjq/mav6yO5ynrz1onXUvPGZ+TnR1UWRlbiWOSYXX5KJI3l1Gtri+Jqi8Lzi&#10;ibOPcYTAoZ6rzL/AxmFMILasfd6+vwIWd4q+3HQdvKwTAASsCPEKdXK/qoyu+IVA+WwxK25L2Xtr&#10;hDu0BcxuqPC0MNfNN2VvP1prpDoTkitEigN8Gfwesf4vFITWWyj340gPXvg9Jq2p+k84QZ55yCcF&#10;gI/D/FRRVFVxekXho9Xz608OCSlUK8/ZZ9YzAU50lmCQQV0MZp15g3LfHKL5eGjxIX7eaduytxnZ&#10;Pg5lxx3yP3bI9efmHLOqOulQ/x43+bVBRWdY+Qe5iRstuzMcWqPYOT6DCrbZa05I894cXBBkm+5j&#10;VevLzz9sl7bPpvS4NdUytPzXgZoTsrRN5pXvibOOOuQedSj8wKr+PVnKG0Prr1pSVB9951/L1egM&#10;lksvOxwI4xqieZGTuZnhUXG1ZQhtRTkQQ1yg47nH7BEM6HHQRVJTxfd3EsUqT5xA/UxNotAqRH/6&#10;CeS+HOHBO3fzKUr/YYzHpptS2hQTDRzmhvZ1WE7Dk6+Y+KuYNWgrvcNmbw1WA5kG/wzuFjbcQN+v&#10;j8lvjdYbqSUr32dwD5DVtV9mPeATPK4fuNtdAT+nNzRGaYoiypEx9tCllwsJbYujqytyMrIezRjX&#10;/YftyVTxpK+YLV1kGTcAFTtxkdHoW/p1Fw3Rl/TXl1t0l1kYym0bIl4xVAyl6q0bHw42wFeaobqa&#10;oZ05g6lay7boga2Jg6i2oYbaId0lAwxF1voSi868flSjral8sDZziLZsSFeZubbECtSxu6afsZLR&#10;mWNhqrFuTerbnt7f2DBEXzFUm21jKB9ipFdCwclINJka4H2PM+tHVlepJHqWderl35MaNCR9CEyw&#10;IBY87tMPSAtUBUZ6ZbhgcmpLnc/pq1BXPVzpWUEjTOIO5FAs3uFps491dJk03Rl7QsZ5EJhojDzC&#10;XLeGKg4GT6nufMm6UTpT+4lHazffUBId7znTI9Rp4zXZzxkn4IjPPr9vz95ORsy8EFq4FZIFlfsx&#10;BQenLno7urgqQVOSWlMZW4YjLuhHfaH6PjbIxdE1VbkxMQ8nqtsfOOwOZy29zNRrbQh7Al3BjnQT&#10;GfFrNODLdLH/QNvHBJ9GnBxtgD3GfiZkvGT2jtFMj3tge2jZI3N9jTll6IOMF77VmZloVqyH6+By&#10;5vCJG92DtdWvgJEw4olwAK55YALuDQIXBDg7wSCT/gm4JWO/jxOEo7+2rdKIkhdZJF28gEOvcSnV&#10;gp7Vk55+RlrgSWPL89KrqxMqS+OrNPPfOINjGZ+tyT8FR3cDumLQFsaet0/h2kHX885vuC6H+IUQ&#10;YzDIYFxdtt5SHLm7vMvQSKB8tkAzNH6W5LXputQDTwP/DIEwmvItweKA2692mmqqazpGjANX+tgx&#10;AMDPYUyWNwrgy3346v2fX42s6mjtNlFFDbUxpfmgl7SPeeZpQaAWEsoLYyqLIhqqch7deTRZ1BnB&#10;dAu1f+N3hklvi1PkuvtRuv7g7QhB7Ysv6cVFQwZR3QNMHf2o7j6UDmgORD79cSEZbR+qG9wzHNCP&#10;au3fEDuk8v5AIxBpY19K2xfZMuAE52rhFGgcvTFs1b2irRxcHTyoIW4wpbPA3+p6hWrF/XhZuJq2&#10;v6mzLzYd3eNlIA19v8kRjv7KvrJanr3cOuX8B0kNFfCMCC1QJHw90WN3+zjgQbZYWphXr+kyUbWd&#10;rZfvJciGefGlNEt6qhpBoCaB2ZC3wvjxxF5qJ5/c/EY91Xri/ppNN2U7QoESObkjtLDhuOW69Gzs&#10;dnqEzPMFoKWC8z/ffF1CeJcLtAtMSyFVVnlccYoo/Q4OCDr6B4RWZLAj3bUHlgRvCzsP8E8f0tMX&#10;IFT52zB3HDuDPh8K/GBObWl4GUk89SQXn/LBMYRt4fPXaXIj7j+YJG1/xNh212HVb0yD3gZqvz11&#10;YM75/pW/DaGa7GvvDq6/OaAtzzL3w0FFX/fX1Q/qLrYq+HRwzU8W1SGD25Pty+9Zan637MgZVHOv&#10;n6mYkRMwpDPKvu7BAM0f1m0P7TrKelFNVmXfDy35ekBbLEMTad6SYl0XYVf9tUPagYGGVH7tHevs&#10;DwY0pw2k9EPqH1lkfTyo+YFFzQNzY6lt5Q99m+MJ8Ahtv4uZwnFf4ASQzKUA7dmkhvJYErBCyE60&#10;FowzoAuxez6BtjyivCCzupy8lAfL+a8f2LC306sfPyNi7L/zxXVscZWBQFv2/l37v4ZTEmpu7bgC&#10;phTCHrCpAC0CBNBuvqb4Jfs4fdnnC0KbUvfA/TqqOen8Q9kW6uoeNmzLTeU7D9frqaaC/HqFszdH&#10;gu8kBUNBUsqguPTEL9phQHTkByR52GivrPxqPdUWXXJLS3XojIbU6tKosoLY8tJYkpr400SDAMDh&#10;GvizKKamIi856dFk164wh8BY0YJvGN06e4oaWHXBosSXW+jLq/vVvuwwK8NjqDaHn3/ApuY8w6S1&#10;Ljg3NP99+9aH/AyvAcXb2Qn7manbWS137QreGtwUwstcYVP9pX35+xaZS2xLD4paU4e03B5a4Mes&#10;eZ+XtZ2Tc56nuSmL38so9mU2fSkq2G6ZfNi24Q/HpqxBhkrbtP1WNe/J608yi47aNf0uS1g3qOxN&#10;BtVtjiRZN+RYFH/KV3Yt5ZK4+VYpX3+bXFcFegkPBVEQyUnhWNSeYB0acVlBkqagw6A1UF1RZdc6&#10;DPWVmtYJUwJZoj9XKnlGcE0aAFgoPSyQ74tLKqUo3UfRuwBF9zBMLoLWwidoIPjNLVddozXYg/vC&#10;gtDWdJd43Z6zJViByhrmsiPEeUcIeGkXtzDHLdec4quuwDG+/j/ZsnYLVYdxURIc8kgTY+ylB8UF&#10;vAW4ksoe/6Cf4OCI0stbf3L8Pf9D2O7SGZIqyx/i0At8fhAaYBpawrOKIqvLsvILwhfOaP98yLfZ&#10;4lGfsjStdhTVt/qSRd5hbpEfu/BNyywPRuw668Zb7NKPLBtDhlLU4KJPrLKPMxpCuGm+/Us9xcmH&#10;mfkHeEWnWKU+dnlv2Wa8zk7dZlERYFvizYmeP7g7w7zlwaBcH0bpCV7ufkbWEXbe29IMf2aeD7Ps&#10;E0H+Xqt0L5uq76QNKYMNFXbpnlbFQYKsnQPLgxwKPYUJWy3T1gzpzLMyGXpThiFbb/CWX2fpcrhR&#10;0+zSb91JxFnSNI3ChUh6gld8p2rRo4qS+MqS1u4uqId7hd+4/6QMzr8A26dO3bbl4PrXzwsEmbh+&#10;oiLAjrXLY9dFODir4f6O666AhXvoMAAIu98RYEe3EPWe4GllrRlwzAsLQmuktB9E7tx0Uwwu1v22&#10;484QEDDIoMeqLddl74Zv1lEdZSUNriMOg8cV4FqfxNcSs0ygDRCooK15s3j7QkIy4XrvR7qvvcHd&#10;emPYwzJEulWri9Pkh1fk06aYRhc+yTaqckxlaWpNVfiOzaUHX0mvEgvP2YaVs/A9UOkDcz8fWBsy&#10;pDnWqirYrv4moyXCvCnKvDN7gEnXR1c6tPDLQVVXhtQ+HNCRZl8dZdGZyMr9ckDLfcv6e0O0Gba1&#10;oUPqrw5pT7Yt+Rl8am+qdWjVH0Mzzw9sijSvuzWk+Mv+hiKb+nsWuV8M1BfYNYWb550f0JY9gNIO&#10;aoo3z78wuCF4UNMji9rfhupTHeqCLVrzwAGbNXfZj/2c+06iqPuqXeRUaVZqWkx1Bb53CJddB4YM&#10;z1JA8jOlkbiyaHFddzvUQFxVyL6r4zfe4B27v9pIdcREF/Ek+3CuwNO4goDxg0+u2E+sOpSWWklR&#10;hnMxOzf1uEsQ7HsHXLH79ab0ePgb3cYWhPFFBaGFcj33ky1XZeCc3W+Df1aTPj4McwHmLdfUDyq+&#10;h2POfhRqz9wN2ilQeZOxcIFC8p5T1FqVD0/uJZZ5p6XB3bT431m4JVQO/G3XjbGx1Tfh3JaurgTQ&#10;zgqgkfh2Q3hmENTaihKyfElxQlN1ykcfJs4Z1FEtm/wt0/MuHycWdPbBwTFAcfX9WwtfaS3oj0sa&#10;ACfqIlPWu3tR+oHId+AAXEoI53f0sCo9UKfHbEjbDw/AMRvAsMCVAmOCr8ilgFjBkbATafMrOPSu&#10;qw8OLYYD8LBXyFJv0Iz64Q/h4Lq+oWUC/ge20TXKau/BsWtXZFSWRFSB4QXnSi88WQqPA/oaXlkQ&#10;rcmt78SVitMbH+y/OWXzLfmWUMWB4JmNVEFxUYPT8MO4xPtz0BIf52PN3hFwDI1lSk3ItmvD3UOd&#10;d4Y47wxVEn3FPD/wIQhhfkx/C475m6WusWTUg9aPdAfqhI6WFrgK2HSXzbekgfcWthg07W2GOfOP&#10;2fP2AZBAoOAmSPhFiw8fAnDp4eTUCtDSIIA2GOici9sN5e5bE1Jq8RVhTV3dieVFEYAugZbWWrBj&#10;cbi+UnF0fXluRMSDcSJ9GPf9JJnjx3aVbUwADAevdJnhatRQs119YNtEFpfoSdnj8Bqc2fF4Jy6M&#10;TAROxDyDsauXsXuQtsuC6sR0NH0YRdLCtMBOiFyNuPAFZkjgsrgCWRvuMZBXBsHFyYoWcCkzk9F2&#10;603evB/ttVWSuJkDEj46l9KoidAUEFxRX0nXCFBi4BZ5tZ2oT9lNMYdDZ0Idgp5tDVEcCpnVQhUW&#10;FjQ6unrhDMy/KrBHgCGz+AdGTfWuru3UUc3HH76x8abUPcwFoEVEScYQtt1DnbZec42vvAY/8bI3&#10;UPdobbOhLOje0q23QHGBg2FvEeHJOCIOgqLNV5SXs3DoxYPwXKFkH0+C42MJgUKOTu7JS6jwZfH2&#10;3wwG0288HbkFAmWP0OFI0G/KDgZPTmu4h7/S3ZUIzRwzUGCHMfFG4loyqFNTmFZdGbNpc6FbP02r&#10;WvmJ9ZuRRHExoASQepvaARuS7cNglwYJ/yQrEzzOJ2BGkEyuwm1ypMnqfAx7468O1VoOBkuwHyBs&#10;hUimDx4Mx+C5aAPobgCAEPHG/b2MZBUS0hRIUKvv91AjYZ+yvVwu6fre+sF4dUZiUkxdWbSmMLq8&#10;PK68NKYyP1JTAJYpprKkvqMDnje3Mc4zZOYmxNVlV4jT5luyYw/WmKj2yOhCnni3QI7ujPSnIWsh&#10;4i+Q+rAEe/+4kQqnh+R/uvGawu22iphSZE/uYVil4G63BqsO355T150Ph70EWYC2B3TDNymBm6+J&#10;AdEdPVqL0S35dHULdtpxc2xWI45BP3nimh1jD3nTELoKVFx8gz+OlQWyfuwdHORxJfus2x9KNyBi&#10;t8E9uHrckB4MnppYhe+2aNPqkjRlEaWESfUERaC+YMoKEupqsq5cfzDchorgnM+Qsc7YxNXwcPwb&#10;ThshCkQ2CIqokUTnAADUVIIZ3a3bx9TWl4yOM6OMFt9nCVmnOUNOirZe53ToHKiu3ga4CBpnOAVP&#10;RwGMUV8JoqRxYJ6EvNwL0SU7wZ636Lgzv+Mu/sXB0CBPWWAW7+uXXluD9gbTh9grEFtZGFmel1hR&#10;3NClhSfNbgg/HDwXdM7jNg6HAJ1bd138XepR+Orji/ftuTuE+J4z7AjHKBbsMGqInzVz5yFPJCgl&#10;bWmgEltCpdvDUNnASwL1cQ8dviNkuEeocvM12adxB4yUDo6k33b5fAFoe7biq697XENWTOCk0YVt&#10;JNlw6U3XFW8+fK3TWNPdSS157Yw1B8JcfxyKDH4XjTPeHENwYN7CE91aqrQzdd+tsW4hiu1hqm1w&#10;Z2HOW28qdt+YHEMMSJfBkF5VGVlWGEnMcmRlEXaegAZrynJgw2ND+opehhb18l9YEz6zLe8Q9gSU&#10;7Wb6zn40nKjBACEmiXDE4V8vCiEtwIRT5/pR1NBf83gOb9sejZeF1buK37faG8bQmphGbW9cwA3O&#10;Ajvc0QebSBdRccxoom0Hg0wQBRPdj3T4YE7KQNkcvCcUn7HNblE2nzF/MEGenxQdW1tO0wVEV5Mf&#10;UVaQrqls02ECIbXm9qGQyZtvyHeEjNoWOgxUzT1UtuP6qJzGcKjwFWs/duAdFMuDCF/B8UkgoC22&#10;vN3T5x1rboIq7PgwfNvWq3IIYXeEuG4PGQahqUeYErCAoBRi1C1XlffLcLgEXO3FCQva19J626Kr&#10;9L+7dFMw2GQazj8VFwRMgdOGa9If04PgyOzc2mFjvQBIuhMXUxZonAP5ci+uaE/w7Ww45ssk7y1X&#10;xdvD0D2430bWvuWWcuf1UbcLkJEZTFROXXVUWV50Oa4CBxUEzT+isji+tjw7LjJsnKz+5CBNh2LU&#10;RfvZ3wgrOtmUEV95SANMO9E/1bQHUfCIBCpECJCjhv5WILA9Ze0ZLjVUS6l8xq1iR4eTVgfu8btN&#10;TLJoIJpfbBw9l4UNnJNC/0lrKvwQWUq1j4FiBEaLme9YX6mQUlG8+8MGZHxyMaWhMqKqAO4cx4oA&#10;XSgtTq+p0pJqji7/de/NcZtuycCK7ghxhKrDQWfXZJ9E7YFHj48vFSj38WR0rjgADDJ5Aaa3g8hb&#10;7nIwPqkErnANzZ7cAxPFw3eEgno4QzUCqwXV33rbxT1Y7Rk6o7qrEI4E6P4GWvLOYoLu95knN12T&#10;gqN+DlrHbWFObqFqt6vDHpF45s7tLKFkN1vsRawxTQFw9qY9d8/qtR+bjJSmI+3gzUmbQ7CX0P02&#10;xspgmbeGyN2vul7OOgWtEi5S1lIbCfEujqfB5FykphD4c0p9bdp3X4c5W3f8aJvXNWLERYcJF1kx&#10;VUJc/hYILVmWGlAERBGbHmBAyOJs8Kehb7fB/mwsh/G2rWekiGpR5G7pFz3ajEqV/VHqzDxlt/4K&#10;u6KNjUPPaWWF66B7po0wuRQqPWk32EQGVHfytt3gMd61/qFASGWLYib1id23M6uqMqK6HDOIlSXh&#10;4FbKikvrm+CJjFTX9bxzO6+MdrsFMGAWyAMqM8xxc5hiz7XReU3RcIzHrkv2nD1kwRFvCDfAIMsU&#10;3hzJYZZgz++/x8IBCbU391wb6R4ic7+tIj13ADBqCOnzwWtuuib5LNGXxhTg+xto9WQDsc1sjNpz&#10;Y7xHiOoxtH8KYgxtcOst1b5bk7Kb8T0GX30VzhLs5ksAVLo3F9PIArk3m7/v6hVkAdfyPt50BZsF&#10;WBK6T2k7PGqIctNV2bm4vXVafGNYXWdHckV5dCmmW+n1dKMrKjNqapJPn7zrNKDrB9uKLsWy31is&#10;0/ZHwkVlrRDsWlCGfogK1D4BpgeD7t4QJumNNvc1vFd/ZjNP236QpqRqnXK39ImePi511crwaX2p&#10;RF5knXz4RTuXc9yv0kXNWgecVaDriy2Gvg58opqSATTUwCY94/sc/qhPHRw/sb1draAyuPHTe0Vs&#10;eL0gPy+uuiJKkx9ZWRgBVkdTUtPRDM/Spqv9LNlr/Q3V1hDHXRirqEFfwaKCNd54VXk57Rgcczc8&#10;jyvdI5D4SxQBEhxEgZSFL/e15ew6/eEdOKCiNd07eNaWmypgXtAsgDERaNFFglnGRGOIcvt118Sq&#10;MDiYVtqX+1r8ghZKZ2o/HeG++YaUaOoz6GJ3EBiEzTeVfncXV3VlwfEn3w+2YbnzZJiAFNGTR5S+&#10;TL7nxOlB9Q2dWqrtTLjH5qvy7aEKEm47gfrCHZNYWXzk3orMBuRlWgOVXVcNjioKU8r48tOoqoqs&#10;mvLU99+/62hde7K/oVn9SZZE/bGD41n7Q7c5t0t4ZW2cDr2DzmgLWHab7Ou1jLQm9heZvKWXWez3&#10;7ef/yoptcqTSRclLze7OmJgTFVVSlhuzY8ujEb21v9nWdboceMQXnbKb9Dn3vSheVJW4upOp1dsZ&#10;DQy9ntltYNR1chOqOO/FCaZ+weedttpxn1PZ4ay9xYwc3S9qw/rc/PS42vKYsrLICsA1L6tG06lH&#10;LlPcknzy4bpNVxVbw3CKDRnUgHgAMFCfb99b02Gs6egwzlv8HoN3AGdMKQFdrC6+3M+GtcMvCLvT&#10;G/Xlb99fs/WaHCMUZEw9kwNAX5HehkDVQSwqOX5/TaexDo5HzB7/e74gjYJvQKnp7++X/bT5Krhr&#10;VDK4OTp3QXBF2REKXw3fcF35zsN1zYZyOP7IW3/Yc7aB54CAjExWgWAXx0Pv98Z+hYqOjMMh07fc&#10;gnsFV+HsFjYM/MeuYNedoc6bb4j33pp0u+gbA9UJR5a3tsSXl0aW5RHFLY6oKk2v12R+/929cc5p&#10;y/pSD3hVzY5nUsVTvreXfcgY+Qlz/nfMVT9z11xmLvuFPfULluM5e+V5+3U3OCHlal2VuvHjoREj&#10;B0StW52fHBffUB1To8kpL048fuyuK7N07wBTLjejWX44QjTycwfpOdtRnzMW/ch+/RfG6l8ZS35k&#10;jrtkL/+IMeIz9v6HgtQ6tTFfXu418L6rVby/b2ZJYXRtKZC+6BKgCIWlzQ1YZZQpvPSX/aEz1t+Q&#10;7Qp23BmMGXw6PbA9xNXtpmrvrYn5xM6dOPGHA4vuGAjAt/eofAVKb2v2zr0HvjIZqC6q/ky0x8br&#10;UhKhgAUGRYKYB7ah6kAlAFpHiGg3XFfcyMcEJPwubZFfguxf0MJxeEiLrirg7qtbbspxxHkYZhwx&#10;eiEdDoAx+TFXt9sum67JPoxw7zDVwCmBb/1uy94hkHrhmzqxPXqDhWEIdvx0OQ6+Tay5tfPaiE30&#10;+A1yHdjYTkjj1mDFlivqT+P2VnflwpHtekNOjSaqrDAC+8hwiH1yY3V2XGzU9i13h1vlbO2nu8Xo&#10;rJSl1qq+KpD4x3J33ua7BXP3PGS/kyy+UaasqJOCL2z9xDJ+Zu+7k1TpH32YVVYcU1cZA/S1ojyq&#10;uiK1oTzzxpWIxfMiRw+o8O9viOE01ygjahQfZou8IoTuYdytt5mHIrkfZooeVMsba+T6BF7VkUFR&#10;4/o/XDAj+7fL6XVlcJGo8qKHFfnZ1Zp2oLEU1aAt/SrR3+OKC5BEaL6klnA4N2CDQ7tvOXtcdb1f&#10;+iMcGXY7Ryjay5V6ARkG54VrICt8rRg7du39WqcDp9j4eZwnWDj3v4jOXwK4gsMGpwbhrGfonCoS&#10;zv5jIcEPUmQ9Qkzwv5Z/DsgUtDjSEYShC1JwvGnYg+jCfSOb/13xceyedqoeTjn+1h9MjhtH5iVQ&#10;+4kw++jHFnqrXA7TfO92wWduV13cwIWHObrfVrjfhqB7GOmBAGrmuPGaxCdsDrBKuvlVtrUmVxZG&#10;l+ahckCwWFeRXlOUdf2PKPfNdyYJEmb3L987oP78EN11a+NthvE203DHvv2yde2JIQXrej2cYnl3&#10;9uTEE0cKk6JTGyqjqiqjy8swrKoojcPVjXLiGqpyi/LSv/z00cpFD8az0pf21fgObvvc0nSTYbjD&#10;ATHdYrR9bVUZOCh9Rd/w8Q6RS+ZnfvpJbn52QkNNuKY0rjgvqbykpLUVq4mikitD3ry9bOM1sUeI&#10;ejeE/kAzwThBFWG9ObmFqcH+/Z6DqZ6cvLqRY6G5ewqUQSKc+egjkHnasT32H/pOrwVcmz+PP7T5&#10;CrT+F/hBIhAWo25suKr4OeM40cSXKuufhSQaEVqIR+gNqlZb6H179hbgeDjHD2cLIRj4AwAGgOqy&#10;Ey0qjlsG43A2dkeHoRbOeu/Daw5CD7bIW4xeBPyuny1/34QZAZUVWBG/pr+75araHdoEXgG0FtR3&#10;ONAEMDhwx5tvSYE5X0zw0nSg+uoMVH5dfSRERJi3QuOM2QxNZWZMROonFyM9dt9fMuvhPKdH08SP&#10;pvAezJbcWzj64WvL4/y8Mn77IS87I7WhOramIkKDAVVseWE8pod6JnQDoY2sroxvqs0uy8u9HRL/&#10;3nsPNm4IXzAlYo7y0TRu+BRe5CxV+PzJ4evWJJ14Jy84NLe4KL6pLrKmLKqsCJh8fl1Ntw6VtU5b&#10;9HXKmzuvjdx6HXismuYQxBphRhC0wj3UZcNV5VfJ3hTV2dikm7f4HXvObqgZIfAmlR9H4mXL3nPk&#10;zcv4sFTrpYRDG9FJO27DQaXo/p4R5MZAs0OV+0OmVrSnw1n/iCsUCMahAEmme4p7zriac3bdNYVH&#10;qGpXCCJB3zRoKvG4GDITHzzM7bbT5qvSU+EedQZcKeObHx6J5YdYPDK3Grv5Amw4e5e+dqapBYhG&#10;9zdJAVuuyN1R7+FqwB6xaZMGjui63ZZtvi72CZ4dVvhFF4XZ14bO7rTqysjyvCgMHItjNIVRtdWJ&#10;DXXZ1WW5hXlZqSnpMRFpUQ9z4iIL0lNzS8rT6moS6quiQVMrykmqCztQMZGJKQXsOqVzC5jKLy+L&#10;ARWs0yQ2arI1Zbm52Zkp8akxj9KjHmUnxedmZ+doiuObqqMbqiOqSh5oigHXlOqKqk4M2IyULqLk&#10;su+dBRuvySEahDsnlMcVoEVUQpBMgFUDqC4kHDJSLd1dpk1un1izd0gURyRyb7HKiyn05Ip2fHQe&#10;F6DoMDZ+Grtvw3XJ5tugr66kVl8gUGPut53XXpd/n/4m4UWPU4h/WwBaOApVlhwNACPWDd2lXnde&#10;3XpTuSsEk9GoryRVBnC6Y/OEeAviNrrT33n9dcWbj17XdGbCiWF3Ml3H+Frz9giVvjJ5gEQBNGHb&#10;Ro/PujvhjtouxnuDomOohybdeUcwDtYhdeGyPQRCZ7XbLcXWa6rTURuzGh7i3QG9ammB6CKqFIen&#10;gGmNqQQVLIqrLIup1kTUV0XWV0XVVcRUl8VUguEtAyxBQFkxc0le8oYdTeR1QzQ7w1dXk0FM4VWF&#10;uKJTBQ4QiKouD6+riqqtja2pjqytiKopCa8qeVQNTaEophRHwJc1NdJVWdScfC56n/tV5y23JPgI&#10;IXDnrgAnqX0I8FRQS1vDXLdck5yNcgNaBGft9vzOlrlbqPQXqTCQtePvUbke/u13ZCH1uvwzEVvh&#10;YPSv2DJANSHspHn1UwI6sDVYvf/WPFplESy8nX8odM8Pci28ewSWYE1RoQWXICp1h5tGv4j0GMHA&#10;MAt/m4Sq4DLBr7iAuQZeFxD2ak4jjprMyq1buORda+YOvgQ4s7dI7m/D2Oux83NtN9Vuano/YuPm&#10;60poH2gGehop1M5wtEVIFpy3hThvua7YdXPMz2kn6rXoqrv0hryGGjDOoMEQShJISsgbxzERDRJV&#10;WQgCSBCrCy2gEF/VgYNaCqM0udggHvchkte0YFITu1dxlT36OgA/DgGPBfsP16ksgP0RYCpKC3Jr&#10;q1qJBW7WV/2Sc3rfrQnAdHDMNrgStGdQJwAJhDpYG3RD33xD9daDZU36CqhG78BfIFggy/gHcmXe&#10;lswdM2a/nZBYCRcsakl58+4qwBXghICV2OGeun1ePG47brmi+CPzLCIEOOF/f8Y0Ly09NIocTp/T&#10;c0a7QfPmw1UbbygBPGg15FdhA7tywZegCcK7ARuCBhb+hHj3wM0JEWUYn3W2GvyO/MyT77Pj7BdK&#10;vEUyHyumu18QEsWSltgDNyZtCVXSykoMMugr0gfyhGicQdyD1fAw/rcXPiz5zkDez9rY2Z6uqYgs&#10;BXNaFIW6SAOGVIsIzv6DP2mJx0EO5EVZlflkAQacigOAgcBZdLPAAJrM44ADQAjSeBHshiorTKqs&#10;rG3HqMxIdURVXjlyf9nmKwq3YIji4PaQK8GzQ23graJBRlIC948Dg2+MTK9HY/ve6RBb1nae3Icv&#10;92Kw93PEu/d5fttQ0w1fJVTdOBQyc+MNCPehSuGRwRA6b0dbSFc1wAlOFy8L1Qs1vyFYFhA2r0lb&#10;DOeSUMaIiP1T6enUe7ZAnEVRsVU3t111dgMYgPuEvICUE0PquiMMcAIWPcItRLrryrCf097VUhjw&#10;xUQXb9j0CU+214a124F92IbpcTMkAy79WdyBjTewn4s01WcuCIJKQHLirmD33K8qz4bvyGuMgQtC&#10;QwXbGFeeH16OAzZIbyC+SIcAhmNWABiABwzvvyOgpqR9AMw4fLogtqygsKmOJPmhISaei9nlds1l&#10;y00cXfTcrT4rW27ITkdvAu4SFVPM4O+yZe+15O5hi3e/tuaD+/cxyQMN5Ub2md1XR266JYNm8czp&#10;SD6w0cOzQ+SJbmtXsItbmHLjdUdo4nA64Enuiw5U/6G8BFpilvWU7vP4A+DkCSl/UbyFiEJ0BEiA&#10;gYK7Ad8pc7sqOv5oTVo9ps2gRMQU+QT+MnfBcalqz/HjqNPXCz5bdx0aLFzwxa4FnpmYa1cwRFtv&#10;KzffUOy+Oe6nrJNgFeH0Jq0uuaYivKwghvQrACo4PhQ7GNAsv2xqxgslCj13HjHRsJ0XU5qXXqHB&#10;NBp2T9XczDl74NaUjdfBAr+YuD4joGSbrsp/ysCE4oWLt6TK3TPnHDvk892DB9hfAiWv6cHpSHCu&#10;6q2hMiAuoK/PXAEEjBk8OG5jlhGOGbbhhuJMlEcXmC7UVMJ20biC7v0DvC+Gtsc0U5SmI+NQ6Kwt&#10;t4AtD3/+8Qi0+NgQnoMb9ggDkjUcXO+Gm7LtN0ZcjD+Qi128aACgrVXXdHS2YZv7Mi1o3Q0F6CWx&#10;Nk9dkBYS+2NeDeySG3YcObuFyDZfkx69tzJVg7lTuLWCpgZwh+H0HE6EFkw0qiyyp+cgfJmQlgG2&#10;GnxwYVRZfmF9NUnwUJm14Sfvbdjyh2JrCOgW3NI/40rLluuyT+O3A4vWdlLVmm5i+7AUtyR8k+S7&#10;9+bIzdeUxJJDgwbvQyB8Smi6CqwK2j3m77YEO++7NbmwGfsViK7SLhNAfjz29eXlZdCikKCIulv8&#10;/dYrKoy6XvSEdJT9uIMCVRC20X+EKLdcF++6OexU1MZb+Rez6iIrujKLmuP+yHlvz62RbqivcPqL&#10;TRyoLPHoPX/C9i50yerNN2Tbrw//Of1Yh74abqyqozURgiKIONGPEgaEgOGQ4H9dIitLwysK4ssK&#10;qlrRo3eaGn/LfX/PtQmbgcnfxhwC6boBPF58q8+IB3CR4OE/ZZwsbIzTdGdmNT64VfzF6ViPXTdH&#10;bwYmDFFAyHDShw2PjzX2zOlEkLsQaJ233nbeeE1xM/cjhIJQXQIuCGz+I7Iv9bWoZ7RF11Nd5xP2&#10;bLkmeuzhn5LtwJnDVEAlyFBKiAEwWNqJzBluHSIB1cab0s1XVDuuj9wbPGn3jbGbr6ndIaACAnJb&#10;sRUi/ecvGOq0M0RFhlS6kkAL87GEpLjAKVvCZBuuqt55sL6oGRcphLAxFeNO5D7AnsiYjX/DIMNZ&#10;gGtcZWEzGZ9W0Z53KnLb5ityt2AMu/HXSe2T5vsvQQviFuqy9arz7puj9gaP2X7TBcJfsGFbwuCC&#10;pN8mTOmOLQY8DqrE8wLtGKIpQi1VEHecit7abcLuQkDCQBlBcOtf4FBQXggtnGkEaNGckKtUdecH&#10;hi3eckP+zH2A0BSO6CvUPiochDGotWir4ROINOai3cNwPB8wMvfbTmQUCLRNOun6gpaLbQjORVzh&#10;W7RRcCQ6IdAJHK7gvPG6yvPmnFgNToZp02vTNGWALrGuIP8GjYoqK0qtKGsF60lRqbX3/UPnkQwr&#10;+DkcHQYsBlon3D9ppk/d4cvFBSB0u6NyC1W433LeFgxY0nE8COoi2caHeu7EvwRqD6Ddekt++Nas&#10;kjbsHgU4CJhE3Xo2/rm8jEbhpcg/aCZ4ocTa2zuvj3ILhhtFBQJlfcIJwSdmUuCGCIqItAeaHUdQ&#10;313BGCrQ7XQn+FdAFxUR3fPjeO6vp6KvRloD8gjAEtT38VitYTuCXXYGg+46edxWut2Q77g+4nbR&#10;N3BvnQZTqqYiHLkuToN8jByoL72COA02PakZ7Da6Z5CIcohwiju16HQeVfyy++bETTdx3CE+IFgO&#10;Yn5ILf95Y/8s0LLRd4Bqkma9LXQ4cCK4Gjw7KiI8bAgmz//0NYA3KkOP08UNOAvrNljlcdU1suIP&#10;RAA9Nt2nTkMCH4AI2frb8jJonyyALlzIdD3vHDhdt54sDBqoF5ro/zVxC1a6Xx12M/8S3GGn3pAM&#10;0Qvxuyg9820wriUJCtjGeBeINLBowDuqvDCxoqRVi2T4Yekv26+N3Rwsw/Aa2+v/mjjtCAaVAFxB&#10;ExB4bAfY3B3BKfyY8bYJR7UhY6Jh+HfLvwgt2mYd1fllgs+WK+Kt6C2cd+KE+xdHL/87gsbjppP7&#10;NcewEpzz1NLdHVNeGknTKAhpMPlApLwMOXNlQVx5URzy55IIHOCf39CB/jW88uq2GyO3BitRQXso&#10;wrM/9D8kxM7hoDMwQtsgxCBrLm4Lc1p3XXQ21r2TTAug0YWN/6D8K9BCQa2F/7Xra05FbFx/Q4TG&#10;NphOhT97x/+bAlbOLVi67fqYJDKgRNPaRJwu/YaOcrKgHA54xgQTZqYK4+hlqsqKS1owqZLdGLXv&#10;5jjQV9JjgX6EGKRnf+V/SMAyg+uFWBF9DaFOQCk23JC/9eC1BpJhRS4MegV+9j8C91+EFgr8AOpu&#10;VVfB0btLN+MSN85uyCGfveP/TaHB2HxTcThsYXUnZgbyaqsjS1FHwfBG4SvtimI0OXSWKhI7gIvC&#10;ywszayrgyHpdeeC9FZtvSuBBoJnCJzrIf4cM/9eF0E/XHcEjMWQAXG+qvEMXlrdh3gqAJYb4P8QV&#10;yr8B7Z9hcmlbSkDook3X5aC7/xbL+B8QQAJd/vprso9j9+upzg4tON2a1PrKlMbipPryxDpNYt3/&#10;196VBkWVXeGfqfmRWVJGkxknQKBXumnQZFAnlVQyiZrJVBadyqRiFHp5DTSIiiICDs7EcU9KJ+NS&#10;CVpuKSeWU5Hu192vFwUElXZjE7cWxWUURbZRFASal3PObVoGrYoN3ThFcbjA6wf97n3nu2e9576+&#10;UXnvZmXLl2dab1a13D5zB1zih+D+767OTbZEkyuO9YK0CgKO8chBSzpPjfLqiDO55BwvXeKYcant&#10;OHDYh1liECTgOThQQ8T2+aGFHqA/6k4UL7d7lgm/MfCytKcSoSPZSIsy91vBFWmOfLkfxlZ1paHw&#10;i5IDxTUHjlSaPRftpy/zJy8dKKs7UFq57eCRY3VYvlvTdCiFjzc6MVkNcBpxJQdXsQZdP8wNIkAw&#10;sdA7FhNm8z8724zbZ0BYfYArxiYoThTJDoWCk1rsBfUEqoqL7UfzHe8Fyh/J18eSxwGu/BNOhc2X&#10;hr6wO5NDZbBKV5TM6ui7d/1my6TEnEhpniwhR5m4PG7qR+q3CqTxy6PlS6RxmbVnG7vFB+uPapNs&#10;oHXAdZpMigdXOGjAYRonZmDSKESEXsAJTcGO/DnFZJtisfDz2nv06RABBTxAHw8N26CklvWCKwdM&#10;Nde3eZa7f2cwy0m3YEoBGmHMcGUN7y1M0EK/pEvR4nJuNVckP3wVveWPV/OvTkiPkOS8KVk2MSY3&#10;Ijo3QpL3nQkZWUtwM0VFY5HBAm/EZN7INAISs6fQyKIDr0AG0D1OtkblCtPP0wOCyLwODcdnUDBu&#10;lF/vQyNdQWO40XF+VUmS1gxeFQVCtKl+0I2Fr6FCJm0Bx0ZXAqi1lSUfdIn3vd5muSaLfc4k7RRd&#10;FinNiZIuPHXqhig+3lhu0vMDN0mEvcE4MwScf5TKoM2ymFBUJFkkBYdm1bdj0QXWHfZBqEPCGgoK&#10;QmpRJTNkUXB7UHLRZcYasE0e4zxewlFla0BSR6CB/gfBBX6RxkswuGM5m+pMkwCj0nLbxk/Mipbn&#10;R+JmqZwJEQv+8P5GkArv/WMZfKLRCdCiHRmppjYJCamOSaCKMwTaRelS680xG8r0tx+i7Udp9fM2&#10;ZBQMtExb+PEFYEF2wbHCWfZIbN179hOdJV7nkNGGMtQ/9DOgh9EihqOhf0spJFTLrrgkXrqjMheG&#10;tG/fyQk/yPyhDB+qEqlYPn5ixmdbcQn5P3VrtBYJ+k0jOAXRuKKSANuBKz8GQaEzxxZWLv2qF5ew&#10;ngDKNGGIKEipJZ1M0KLkMpvbP57e4oa9C4S3tXw03c8gLMMCLdl4Fq7Ep1OFnsGuyne/2+Frarh2&#10;X52Q82YMPlclQvKhRL64qvpWt9j+15LZOrsUnZoR9YdVqS45Ok1ODbhv8/lE4dIWtqeNDBvzh+EL&#10;Ax7GzeFTMNAiAbToRtEI6BfBC9LLXnpbK1aXzk0yKzgHugkpT+xu6KEFowX+SLoA1h18N1pSRGOm&#10;NvLx1U0OGM37f9o0PnIRiOzEiCXTZ6553CXW368w2fDTMwjagEYJd9OYhEmYEnHKks2SFYdn1zZR&#10;vSZjHXAQrBuqQDgVMkMLFAS0hB723z8IwphmHU03Brn4VW/jv+s+MvGJWhso51hcvyOAQQGSDgSG&#10;4oYndG6HnYuHK2C9O+5hRVcZJ5NbpeVlB86vhZGsXmN+7fWMKEXBd19Pz16K+3qdVwr1lhiQV+x6&#10;+LYWY3pwL+DW4CVck3lJqAwoIsCEMP0P+AQaAy9PNSfsqMxrfoy5MCBEFonxk37QQagoWKl9Tuqt&#10;anKvLP4g2SxlD/YkjYQHcOe0wgW8YCXNAzgVogahNoStwCeer/pexMJIacG4N1J37ymBYW3xLNTz&#10;cradGZhOwxh6IxTxdtDMszMwXfwZOrg1KiWAAyFWVyRb4Z51Ah8KgNv6AEL0VEKL5FMUHmhpzA+6&#10;Gw9e2JQp/JScZ2U6GsU4zjUpxTk5HfcTqnGhYwCnQtX0gizP9d4j361L3lZ5XM4bUblR8kWeE1d7&#10;xfaPi2cbQJdgDgu1yKA3BtvIWmONAEt3wAXJlZOnYjHvZDzvUOotsgzblM/PrrnThRsbB9DQM4jP&#10;SWGBFt1mWksAarhf9a9TS02Wt3QWuGcFy11QahDacJn7zMa5FBn8tKsdno6Hvp/8YsX4iUsSEvPv&#10;3um8231+kWOa0aEgXGFioQIf9N6gWhq6ReifU/MrZ4rENGmCWgfuJK/a4llwoQ33ugP1YEDRH2iE&#10;n8IBLQwc4m/0rNg99ImdtXeLP61IM1k0OmsU27JHmdtnVEkOvxldKs6sqbiDTwH945x/vDxuwYx3&#10;1/p6xLq2shQr2Hjol0E7+I3BNoITZBcrwkwOBYosVpmrk62yFItm4zH9mUaXT8SaciKY6+QrBfgS&#10;ZgqXQqapCV8+rNUi8omd1XeKN59ckG79sc4cYxDk4PIM5FSoGthR0BB8/WboNCv785deTtUatsPx&#10;kRtf6HgZi5QI11D0jkURqHuNbqXOKZ/HY1nPZ8e507f5x7TpAQiDCHZE090vtH6Mw0hhcqMCowZ0&#10;u/vEnh48YGcee5tP7K1audTxK65IprPGgBBTivUprg2pUUSkAmW4pxaf0LRmnf1br+iz83BF6L8X&#10;NqOSdCrBqcb69WGv39GOGI3BFZtsl+jMimzhlzuqc841l/bQPn8gwBRX0v1I4jeILQHNQp3wUpig&#10;9RPdTOAuvhaPNz687KwvXH80eb51itYcrbUDxsBrcEZAW2IDvpPGA43tV9r9izOBf/iaMqczaPZA&#10;HLXWyK2ns6CXwsKyl141rN9gh+NdNSt0fEyaUwGhMEGLlpLe679O4Jo01QA28KLxfP8/sDPspNro&#10;UOrs0iQIpWyT1pbNEbz/vN1xkW4XCe8Tvtkv/wv2g9TyiFB4of2/1NX3wNviKbqwaW353Pn2aXqL&#10;Qs9LOZsyFbMQsZREZFiCh4IwgJTQSxQ49ic8iWtzuKgC2BC08cm2mL9XpAAvi4pqvz2O216I66Bb&#10;zmRqIbikZQxE0aUEdOkiLJ2CcPqnDlwKNyeiIw0nTc44cO/hJQeqXpBjZbVZmWGbtqr0L/vr1tW1&#10;HOnyPfsR8S+WXjC0Aersa6tvP+m8umPbicV5Je+Z+B9xZrneItFbZZxdmYIfaIJC0++I+nUpSxYO&#10;ghYfKinErCqdK4qPHK6Lr31fv2+/B8Rlo8eAlSGYMMH8BvPSCVc8pmnE3F0VbrCk7kCRGO2xHC/X&#10;8VIdTAt+cp77t1uPL3Ze3uVtO9FJj4FBAnHE9AOVgH9j6AVDCzzx254n1NXac/NC8/HDV3bvqfxw&#10;Q3lyruvXmbapRl6jsyi1FuCyguOVRltsil2Vho97AWBQdlHUMJSMxxSBNbpAmC2KbUePXX9l/Bwz&#10;XwM2fl3JPN1Beao9zohhD5U6o7AStI44o6A2WuM4i0bLq8BwchZ5Cq+eb5+S456x+uicnZW5zivb&#10;z7WUteLjrgJOLxB4Rr1gP3GVBFVv2KPV56cXLrXACGAHLlYSc+jMAOZ0ig9bum9de1Bdc9dd2rDv&#10;oHfjznO5n1YaV1XMzi+fnlXyNmBppMcqgQSbHAmZh6cuK5++/PjMHTU5PrHF623987zNp0/f6BMf&#10;7TqbV3BsZn75OwtLplHFL4isKhVXxeMXFU/JK3/nE8/vN1XN23kuu8j7t9KGvTV3D117UNvafb1b&#10;HKxvYYB+v79/qP0TdMDQXzR9UxTyGIWcxqAdtTQG7ailMWhHLY1BO2ppDNpRS2PQjloag3aUkij+&#10;D2469ZafjYLIAAAAAElFTkSuQmCC"/>
  <p:tag name="ISPRING_PRESENTERDATA_0" val="VOG6oCBUSOG7iiBRVeG7sk5IIEFOSA==|R2nDoW8gdmnDqm4=|dmFuaGFuaDc5ODZAZ21haWwuY29t||ezQyRUM2NkEwLTBFRUYtNDhFQi1BQ0QwLTA5RDRBNDQxNTg3Mn0=||SVNQUklOR19QUkVTRU5URVJfUEhPVE9fMA==|MQ==||SVNQUklOR19QUkVTRU5URVJfUEhPVE9fMQ==|MDg0NDQyNzY5NA=="/>
  <p:tag name="FLASHSPRING_PRESENTATION_REFERENCES" val="W&#10;Bài tập củng cố&#10;https://www.liveworksheets.com/4-cx776383al&#10;_blank&#10;|&#10;"/>
  <p:tag name="ISPRING_OUTPUT_FOLDER" val="[[&quot;Չ!R{3F3F9FD2-8E86-4E2F-ACFF-1804144469C4}&quot;,&quot;E:\\DỮ LIỆU QUỲNH ANH (1)\\DỮ LIỆU QUỲNH ANH\\NBPB HOA DAO HOA MAI-dự thi\\NBPB HOA DAO HOA MAI&quot;],[&quot;\uFFFDJN\uFFFD{53AA50D4-A9A8-450E-95CB-53FB42CC0978}&quot;,&quot;D:\\GIÁO ÁN HỘ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85.000000"/>
  <p:tag name="ISPRING_PLAYERS_CUSTOMIZATION_2" val="UEsDBBQAAgAIAOIO1E4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2YIRXbt0Mrn0HAABoGQAAHQAAAHVuaXZlcnNhbC9jb21tb25fbWVzc2FnZXMubG5ntVndb9NWFH9H4n+4slRpkxgUJBCaStCN4zZWHTvYN7Tdi+U6bnJVf4TECe2ehnhA0x6g2tOE0Mo6xmc1JnhZrG0Prvg/vL9k5147ISkVtgt7SFUnOb9z7vn4nXNulq7veC4aOf0BDfxrwsXziwJyfDtoU79zTWiR5a+uCmgQWn7bcgPfuSb4gYCuV86eWXItvzO0Og78f/YMQkueMxjA46DCnt4/I9q+JjSrJhZFyTDkqiKZuFWTNVPFuo6JrKmmgquSIlTwsE0D5Fv9vhWCMUsXMoR8wKaCNyTdNEQJQBm0Rkyj1WxqOpFqQoV0HTSg3tDluIgOkB+EaDDs9YJ+6LQR9VEIX7FsGzTQTerScBd5QdspYYKxKqsmqOfny96WFZlsmA2tJgkVybc2XTDD7juOj/qO1Xb6n6JD1fQGVjLwGh18JvSmLhmSSsCZzbpGNKHS7DsDxw8BrtcNwqAMniLXwE5TWzZFraUSoWK4tO2ghRstyeBxV1uNqqQvoGALLRCNwHEmHxkLJRTdBD0npNNNUHa6dFrD4IAG1ldTn4i6BG/UzDWZ1IWKCN5lSXObhl1EjV4fCgU5I8sdptmVlVKeuioWV02imbjZNKstQt7bTfpJ9DNyk/FjipLoOaC3k+iJ38lDFLVGE6sbpqKtaGZVXgFTA69n+btICTrBF5euXN25ePnKl6VgDMgxZR4IcaTLiwWAVKJriglokmKq0jpkAJGT8d9NRJLoV7GcvNYiiqxCrh89ePc6iR6BWzZp/MIvhwLpfVOo3GjhDaQk4305V7ql61AOWS7LBmcW5iFF4sxShSj56GgvPkDdIN5nPAJ/u8jvJuMnkAvxfoAGPOuP9pLoLgppMv6nh0IIqJ2nu6Y1MGQfFCTRZZFltlDRATZMUexzKIwf26gDDwepCaP4LerSJLo3RN34jYV2HA9twqdgVj9+BWZtxvu7aJREd0D0hY88+O4dH/nw7vl8a9ZURcM1nrANqBS8AsEgARpR5zYcG0i1l1JFWga8PEasBM+hdnDbdwOrjbaAnhDVDGT1ei61MzrOaqjpWru5Vuh4TVZXoHA0xQAqrE3eESqr4JOQ+X9swxHHf5WE0rEh6UJlHfx2CkmTlwkThtiyENng9nI4dXmlrsCLMDPqtNN14QW8Ww6lKUGWVONxWMgHGdNjw1jTdEhnFdL2sIc8+BuibXh4PswS98RUyoOXVVGD+hHJjIpLly9cXlxcbMyq2O7GbyEBIIfHfufoAcvPnSF3o5dEP4Ezu0n0PegcJNGhla8UzoR5vWRlC+6B7DUJZ6D6bJmG716/ewyaWSHl4Sq4pYp1s0qmRK1YQ9/uFpSDSj6xcmbrZDhw5qohtygzNLOqrQMzQQ1wR5aR0lYZoybRj6AyflRGckMymCgLWZ6Yim/KK2lvBgqdENp7/uTxRXb8BuLCWbI/3GUVBKkY9i0Wnxn64kzH0jHss0bw0GbvvDlfzgZDgklDJTJWJjb0IBUPKAe2Ga1+qBhGxIAb+Jzx9x8px4e8Pn7wu7kGQOsRpRqr1Bst+RtzGcsKnylmcjO1JKuGzBWM6n3kMroexa9YDU4aTva9EfPCQYhuDS140W8Rmx54z1lAWdtSa9L6QlkD5zrdSXZmHmN2HoLPfkmpYg/sollsDsJ5E2abYHqm0xjFuOSjFhX1yMQckPXSSauEOdNd438J5NEef7CRBy0djhXdhy+wY3yQlqcO8tyyVDzQxw36iF/5iU9rUakol/RSaQOzlUiCgQwIQ/Is6haXqjPFVRnoORk/462HZwX1i0PI6vLcKib7W0FxaVXLANL2kBFteSuMOkSCH6TOhszTHYUva7Nn4Wtacfk1qWrIBBromrM5oGHugstp44Q5YC6X5mb3GSqbthjGabCWPaJsZInu0xPaQ6EpemaYn2umRCYKnOnSRT4c1SwA9diOAK0xPmQaoMewST96CMYyywsoajWkid/SvnfC+VkqeEM4qj+3mpywNcD7L9lS+tTPmu/x89sMhgLin/BBSmnXP8XK1CNkRgNfifMgpyRSKuYjltDzbPvZY29IWIdBUMSqyKbHehI9BbfGrzy0zVzvFZSHamZuU4gxmUOzsuZQIRtKeLTu9QoCpptxTVrGAJp5ipQ267hNfBu7NWS76cwZvy6FxoZm6AXSFHUFQgEVMS6Nwk41vV95bw4EMeChtPKHWKNV5TlpmNryslDRtrbyJAiuzptf5xnFL3TGL/0i4tmtxwSgwYvTLXJ7QGQorM9+dxDyWyk2CUA5HO3B9+96xbKf+y7LNUwIFusNKHlYIWpJ9DtyU82jeH9uJ2OmMfrbjp95ZRRMklnUWjos5xmXiMGwDxsWoaHrIGnH8nquUwaV3QhCB+KLdoklexaCp0PxPJ4VnV6AERq/SBvUnTLyx6cJMm3eyO/wKzWKBkGR3sIcQOSmiWs1fksInnWpvY3CAFntNrKQnV0XukEnKAom1rEKzfAYntOmYVlAXZKmt37sxorfDimBxX7R+Pe73/Lk09vkrG8A2abP81TL2ubow7ll+jTgv4ksXZj5ieQ/UEsDBBQAAgAIALZghFe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2YIRXsgD7QFUGAAChIAAAJwAAAHVuaXZlcnNhbC9mbGFzaF9wdWJsaXNoaW5nX3NldHRpbmdzLnhtbOVaT1PbRhS/8yl21Mkx2BBIE8YmA7ZcPPG/2KIJJ2YtL9YWaaVIKwg5daaHTKeHlOkxkymUpk2aZJpOcqk9bQ9i8j3UT9K3kjE2NmZVQiZtDhi8er/3fvve7nv7VmRu3LNMtEVcj9osq8xMpxVEmG63KGtnlVWtcPmagjyOWQubNiNZhdkKurE4lXH8pkk9o0E4B1EPgRrmLTg8qxicOwup1Pb29jT1HFc8tU2fg35vWretlOMSjzBO3JRj4h34xXcc4ik9DRIK4MeyWQ+2ODWFUCbWVLZbvkkQbQFzRsWksFkwsWcoqVisifXNtmv7rJWzTdtFbruZVT4pqPnl/PUjmVhVnlqECZ94izAohvkCbrWoYIHNBr1PkEFo2wC6M7NzCtqmLW5klSvpWaEH5FOjeiLt8eSx0JOzwQuM9wxYhOMW5jj+Glt0yQZxIRzEW+SuT0Dp0NiAJCf3eH8gHmrtMGxRXYMnSPgqq+S19bpaUOtqJaeur9ZLMVVphFbUSqoUplEq5tX1SlVTG+srWrmUGKSpd7QEoKTMpNXX6mpDrWhqfX25WE2IkCd1jFHLS8VSQsxtdblR1JJaqiyVk0JqK9WKHCZXLdeWKmuJqOWqq/VGklCurNXUeqlYubmuVaslrVg7RkUbZWBLZFLDuysDu9D23aE9dJSVaobN7RNbySMcsqKJ3TbR7AKFTb+BTY8o6AuHtG/52KR8BxJBGpLnJiHOkucQndfFJs8qYuMqx+pihUANjB2nkPR8P4VcnxuafSo2PzCz8UQzkBUdzHZKdvu9s5+/2mc/e/XqZPrjaGa2aIvYFey6UV4cpX+m+wZS8MyVsyicYi2DOce6AfmaH6XbwZEjKSp8j3VOt6AYkBNcN3zTbPiOY7v8OGMPDvZJnKIms2GzoUQuvqOmbbb6USNWk7Qq2CIDVa6xSVkBJGcUtAE7xYR4Vh3CUAMzqKyUQ4z1vgLPb3qc8qiiFnrSSy7FJgJ9UPoJKjdGYq4b2AUveoPjvfiIaqYvfmZQpBtBJ/Z3PHaarBa8sNAmDTt/WYi7NmvDJ2ZtGehNAEESAEM62go7f8hgloMOlxZegTVlinVFXBnxO8FrLCuHeNh5wpEedg5kIKqFqSkjeJs0PcqJlCvCzj5DevAaWX7Y3WWIiyg4wKz7REdNYAZDbvCCGagZ7O2I8efIDDs/M3SPWHGYhgR0oQYiH/wODzaN4A1r35An4hhgkSLDDvaYCOoeqNWDH3x0uAtqwdDbV2H3kQ6KKXLD7mMKf4Xdh3QMEQYf04ktbwkDBxzd9TH80Pso7H6PPBMyxCUUnxWKlbx651JE6CsRwH0LZJ6xdnJbHKi/HJyemFU8xQM+3pwIDkNm8AtLYC6OQmRuSAXaCl6IEIPI4W5wcCQn6wIpBiuDkeRvX73dF0yCff18a2KLht0HOrKCN+Jx92EU+/e5NgYtC/+M2JgQv3+7Uk7anLAsk9o5xxI53I2+6EldkoBdZHoo/gz88kSw27NjNwxOvJe9EqQ/YP11lAR7DnD9HZGVXzpj1k5EJs59vQUHI6+Tx1So0GEjjDHBDWJHVJ6JmfwWz5ZHU/yGGVKm0jOzV+bmr3567frCdOrvL3+6PBHUO0/XTEzZ0YE6N7HVk0aeaCvPwJ3SvsmhTjRxZ4BObeWkcUlpTmjrpJFjOihp7MkWTxo40uidgZzQ7l0gcny7eAZsQtM4gi3YrgUdAGmNLL3xlxQS8KLw71JOK35e1NbGKIh27ehRO5MSbcD4riDq0D7UpiA+rd/1IQPCKaB/6F+QOun3apSAcZERo9PoAycBVqT4qNuTwZSjI7ApW0pWomoARlph5zmTQdxaXVpDpbCzV5TqkYph588a0sLujzkZ+cNvg45kCxU5R05n2P0Ophg8lmI8UNKgZdinMqDZmdR8Op3OY0BaUQSgiXwp1EDxQ2049z2Cs6AopO+tDJ6nKEllhndczy4sz/83EuC5r0XiDHoxCXDgpuPC1u/HUacuMkr/Y7d/2JeGH9Ft3oq4woga2uhUQ6XqWdh5mhSSD7u/IlMY80W/PHQJI1pXUVs3g6fWO3f1O9tEw7ugoZaLy9VS/iMoFh+oB+Nv/VdpQ+/O+u+jht9oiycWZdQCt4rrmv5r8MX5uXQmNf7R1BRoG/63gsWpfwBQSwMEFAACAAgAtmCEV5EvHs2XAwAA/AsAACEAAAB1bml2ZXJzYWwvZmxhc2hfc2tpbl9zZXR0aW5ncy54bWyNVl1v6jgQfb79FYh9h8Btu1wpReJTutpuW91WfXeSCVh1bGQ7dPn3O+PE4ED4KKqEz5zxjGeOx8Tmi8vOFrThSj51h93x3Y84LbUGaT+g2AhmoZMwAy+sgKduwcqO5UW372hKKP0O1nK5MgjUSIdnT91UFRsmd89qpXoJS79WWpUy647/mo6iURTFfUc9clrvNqAFl1/Ii6LH2cN9O09wY39bKHo5S6GnMHt0GCxno8nPWxw2GowBSma5mE/nv674CJaA8FEi93eTxyFM9BAN5/ObnLbccFvlFkXTc5GwtMht1DUaTBbLc3S1KTdN+vznYjkdnKFrtaLcmx7L+8X9bHjFQyiWoRooQESfK3SU146CIH8yoE8738J/9op0ktJaJXupkhaV25NKF0ygT+7+bvKpO/zIhvkwuejhVLQPET0OH3J23aHeH+DvhyE719cVNKueQ5ZkZxRK1QN9xM9/DUfZJdXUxSRNZmeIRvAM81A6cxmzQTpKg7rX34KbH1MNtRJvFKExEUjPiYCx1SXEfb8ii1mr79fS4nWHcc6EQXMIecobHvKNlcZv0cQ86w98c5kFlBrw9k8lygJmVZYBrYl79mw2dX0L89pj+8Q0bGsoyOwAet4L1vuEF4Ce905Ff5Vid0I+tpCHv0JT5pp3odA/YpAMv/vq+JUz0fbPNHhMEK8GHKFQGYydHj54AdSZuO8wSqJ/lEUs2ZavmMWn5F/iJDuXuon7R4ZKQ62SiS23Ak6FlKpSG0wCjZ+No7YYiF/dPDOxz5DbmtrEfOHpjQpPT8vL0q33qSpULToW3y56H/UX6A+lhOl2ahecX7iDezKP6fRE4OgB/VvmKnBwumv1kMqCuYmpqot0E5dZy9J1gam0p70vnetca4fiOt5p52RZJKAX2G0OXmZNjFhrvloL/LefHL4ha9LPGMnPrnEryTgKtr6tAeJaDEyna9/gakF4UQrLBWzBz4MAoFOeOU9sUNGnhyTlNLQWANeEVg+OgxKaAyXAT9ifmEwrvTJclrFliXEnOcwCP30POwbzuJ5npMBwlLm1E0m4IRpbCoXdCIrGSqveLdO+Zoe1OyjbwkTywo0NhIOwLRbyEEpt6go4k1fECe6D00Oy32gvoBZLuwONxPGwzcFZmhPxA2/aONcA4TR04N1+Rv8Du0Qxnb3sCY2h3WImXzwZPmJusBqq3iv+0Ij7Aeq6sS88fsff/OO7u/8BUEsDBBQAAgAIALZghFfI6i/7TwYAACsgAAAmAAAAdW5pdmVyc2FsL2h0bWxfcHVibGlzaGluZ19zZXR0aW5ncy54bWzlWc1u20YQvvspFixyjCU7cZoYkgNboish+otEN/HJWFFrcWtyyZBLO86pQA9B0UNq9BgEteumTZoETZFcKqHtgUbeg32SzpKyLFmyvGxsB2kP/tFqvplvZ3ZmdsjMzfuWiTaJ61GbZZWZ6bSCCNPtFmXtrLKiLV++riCPY9bCps1IVmG2gm4uTGUcv2lSz2gQzkHUQ6CGefMOzyoG5858KrW1tTVNPccV39qmz0G/N63bVspxiUcYJ27KMfE2/OHbDvGUngYJBfBj2awHW5iaQigTayrbLd8kiLaAOaNiU9gscMtUUrFUE+sbbdf2WStnm7aL3HYzq3yyrOaX8jcOZWJNeWoRJlziLcCiWObzuNWiggQ2G/QBQQahbQPYzsxeVdAWbXEjq1xJzwo9IJ8a1RNpj/eOhZ6cDU5gvGfAIhy3MMfxx9iiS9aJC9Eg3gJ3fQJKh9YGJDm5z/sL8VJrm2GL6hp8g4SrskpeW6ury2pdreTUtZV6KaYqjdCKWkmVwjRKxby6VqlqamOtoJVLiUGaeldLAErKTFp9ra421Iqm1teWitWECHlSRxi1vFgsJcTcUZcaRS2ppcpiOSmkVqhW5DC5arm2WFlNRC1XXak3koSysFpT66Vi5daaVq2WtGLtCBUlykBKZFLD2ZWBLLR9dyiHDotSzbC5fSyVPMKhKJrYbRPNXqaQ9OvY9IiCvnBI+7aPTcq3oRCkoXZuEOIseg7ReV0keVYRiascqYsVAjUwdlRC0nP9EnLj6tDuU7H5gZ2NJ5qBouhgtl2y2xfOfu5an/3stWuT6Y+jmdmkLWJXsOtGdXGU/qnuGyjBM1dOo3CCtQzmHOsG1Gt+WG4HVw6lqPA91jndhGZAjnFd902z4TuO7fKjij242CdxgprMus2GCrn4jJq22epHjVhN0qpgC7KgtswUtA6pYUIAqw5hqIEZdFLKIah6H+H5TY9THnXQ5Z70okuxiaBLQqsnqNwYCbJuYBfc5g2u9wIi2pe+8JlBkW4EndjB8dpJslrw0kIbNOz8ZSHu2qwNvzFry0BvAQiyHgzpaDPs/CGDWQo6XFq4AIfIFAeJuDLid4M3WFYO8bDzlCM97OzLQFQLU1NG8A5pepQTKVeEnT2G9OANsvywu8MQF1FwgFn3qY6awAyW3OAlM1Az2N0W6y+QGXZ+Zug+seIwDQnoQg1EPvgdvtgwgresfVOeiGOARYoMO9hlIqi7oFYPfvDRwQ6oBUPvXofdxzoopsgNu08o/Bd2H9ExRBj8mk5seVMY2Ofono/hhz5AYfd75JlQEi6h+HJQrOTVu5ciQl+JAO5ZIPOctZPb4kD91eD2xK7iLe7z8eZEcBgyg19YAnNxFCJzQyrQZvBShBhEDnaC/UM5WRdIMSgMRpK/e/1uTzAJ9vT3OxObNOw+1JEVvBVfdx9Fsb/IszFoWfhnxMaE+P3bk3Lc5oRjmdTOexyRg53og57UJQnYRaaH4s/AL08Fu107dsPgxnvVK0H5A9ZfR0Ww5wDX3xZV+ZUz5uxEZOLa1ztwsPImeUyFCh0SYYwJbhA7ovJc7OS3eLc82uI3zJAylZ6ZvXJ17tqn12/MT6f+/vKnyxNBvQt0zcSUHd6gcxNnO2nksTnyFNwJ85oc6tjUdgroxNlNGpeU5oQ5Tho5ZmSSxh6f6aSBI5PdKcgJ8905IsfPh6fAJkyJI9hl27Xgyk9aI0dv/FMJCXhR+HcxpxU/L2qrYxREWTt61c6kxL1//BgQjWTHpoDmhxsD4vv5PR9qHvT9/jV/Xupu3+tKAsZFDYzunw+dBFhR1KOBTgZTji69pmzzKET1H4y0ws4LJoO4vbK4ikphZ7coNRUVw86fNaSF3R9zMvIH3wYdyaEpco6czrD7HWwxeCLFeKCJwZCwR2VAszOpuXQ6nceAtKIIwNj4SqiBdofacNN7DLc/0TovrPG9TxuSqgVn3MHOrbJ/HCVv7JMPOrHmxVXyfErewNOMczuxH3Ev+nCB+Q97emwKeOP6PmoQiwrQhV4A/hcP6AriqUQ0o0bXFirVsMLOs6SQfNj9FZnCmC9G4KHnKmIaFc1zI3hmnbmrzyyBhjOgoZaLS9VS/lxTgcrlwkdRf87WffGn/ruwoZdf/RdKw6+kp2B9+AX/wtQ/UEsDBBQAAgAIALZghFeeyB2I0gEAAGQGAAAfAAAAdW5pdmVyc2FsL2h0bWxfc2tpbl9zZXR0aW5ncy5qc42UwY6bMBCG7/sUEb1WkWGTlPSWhCBV2kOl7q3qwZiBoBgPsp1009W+ezFhExucKPYF/3z+Z8bgeX+atCNgweT75L177tY/3XWngdG0PMBXV+c39NrogeJVDq9VDbwSEAyQ4+fWi/xxJXzGgehMs9MvY6ssvwDNm4JyZeONx0J6NOXRjh7tr0d78wX+51TWV3WuyDrm7KA1iilDoUHoqUBZ044JvhTdsAscwHgEeUYXNCqizIMWlIFjShbRvKC3yKsjwLd55HAM64aK0wuWOM0o25cSDyI/0+uYxITY9O7UgGw/+L4PSxab+cwGeKX0Dw31MHCYbuLV822ykaAU9HHTbbJOll6Y0wy45Uu6cQd1jMmcRElyhz5WqtKXNAhZu94NLWF0SgXkWb50MdF6DTkSrrYpGXMa3vQ1vTx3CE5PIMchi2UUuyA2h2bEJc/bdB06nMTSnMgITWfb2SbyohxpXomytyRmejmTrLE9g6vQTBvsOsY0Q5l/fj0aspg5ZtfD6H8+55rh4JrtPLe2vtVcHugM+nLjnbBqEPbFs5U/GBY9WnOvSTmZ6GGfMevfbdFU7kG+IvK2dU4CqjVlu7rtJm3qf+yu4EuTPVjOIKWnj/9QSwMEFAACAAgAtmCEV80nj3trAAAAcQAAABwAAAB1bml2ZXJzYWwvbG9jYWxfc2V0dGluZ3MueG1sDcw5DsJADEDRPqew3Ielo8gkHR00JAewMgaN5AVlDILbZ7pfPP1h+qnAl7da3BKeDycEttVzsVfCZb72F4QaZJnEjROaI0xjN4ivJA+OaLDCW+jP28zaIvhO2qTSB6Io9HBru2fhjMex2wFQSwMEFAACAAgAjoluU1NHxmP6NwAA1VMAABcAAAB1bml2ZXJzYWwvdW5pdmVyc2FsLnBuZ+28eVhTV9gvGqc6UMShijJFxKFOIDKJDFFQaa2AFhCRANqITAkEkDAmsVZEqxCoBQSEFFHQIESmBAwkCC1BwigyhE0IyBAZkgiBhJDpBLRKv8/v3vs99z7nnvOc/sFD3r32Wut93/V7p7X23rfPONiprtFYAwKBVL//7viPINBydRBoKW7VV8orpm7bdyr/LQn90c4GVNisNaoklvscsz8GAhXhVKSXVijp1cjv3EJBoLW1839L6EFPLoNATv7fHz/mHOHJZQU9KwvwAM/e22XfNFuT9rVu5qvpFXtgP8HqTqfVOUyfSPbbZez99veUI34765ws7qX92pn+I/31T2VP6ad3Xly6HJG4/ZtNBw4/3nbu6Lq/lkUt9zc/gHxU1t1/zXn04J5vA2Z5tWHlWRlsamdPNFEG7brQwnGwZgawRGEK9wAiuwTLDiPO9JLH89jS94Gim11cFESuh4uSs1cq+Z6Fnkvs3SY+ZobWh84yzTr3LVNehO+0m52Y9i1/byCPtFqnvNB/6NVGayMWWcLFeqkpaVA3h6yQ8ah3Wk45qyxR0sLI2nGUiOs5tWzGRkleQyt/USQN85pZhsf0ReY3mxOKkGME9kz+Bn3lRdcfTXZz3nlaeN2Sl2E21Sjv6z9FuDmkxfqBs6aKGyBf9/HSleWHDToCsMfLlX20nvnbXBM4VcntbqiAQNXJzvH15i9SmzdFAV1S3UItfamQPdvJotDe0gDZW7C4ltKFfYmuttIv22aiW5ZN2AqqFj9NTwq9apC5b5pEFNtC90Bnh5axq6IF2El8supXyKAfEN/FP/FfCUJ6Eq4MaQ1D2eIuzHPoVxy4JB3yZ3JNrBfmdWqK/Yqjj046ly0DHTZwMQpJCCmsWcE7scDCN/rOTcuPEgnalmOuWTO/UHBW76UhzKfmeaFL+seUI57XmRuHlEua8ypJUBR5GOoTp0KbsWqhRZwmeCd5t0iMiPqprD/1sJJYcjErLWEyeiY3KGpUWyTYguAghovu+jM7fd3N5W38GkOElyBunT7IzqUjIT9ixoz6k2jIQP6XxaOkgrrm969pszB8eIx9ikLOFv1Mr5P3hHrOdnPr75tBBI/DGwGOO21MdRhzhdJcAUJaE65cxtPmdlsLgnqwsjuUoNkpMw/j75PqIi14LVIzCFmSTXsPC2+0KDUEGqhZs3ga56doZqDJlR2cqExkdmaAkNkcBnyTe7uxaHiLlyzVM7jIgVYJTkUggux0aLtlrjRptzlJTP8NBnQ1eooqKg5Eniaw8y1XdqHvhiRETuhhx4d9RjhFrwa9uMQuzEqCtzsTYwIplETHaM9r9YZK9VmXssEzkbst7QOW3jQuFIvD5W8CGEX7nmhMyOXt1AkO7zwq82ZMxy7PchAyKD89Cf36m7w9P+h1pg8hbDO9/UolkcGZN/cC/vHBfR6FJIpj88yRARuLrs7fc/ecbu82e4v+Jb2uxOSJW7hF4Yo1MvMTzXtERjR2XdHlaEmh5+HpilehaGbowQsol47k5XEP6N+RupZet8Qd+NYXp0BJz7mTL5BM1qi/bUX3vRGaYFcNLEU6u3APO6dPtrmsqfDfdsnWku9HxEwUS5/dC5+VFPlhAO5+RvezLg35s3ZSh9krmRQDTia8DJQ0FY2A43qDBKTBEtnYlqgO67ea8tkM/ZpUFE07KNAnptkIdojmcSwplBFc1prLDY+mgaOZg1czlfCKcW6qty4YCBS17yjLNW96berry7gAy5IgPO8h4Bl1xsEFZ5taOrs9OB7jD8bta2IxnoVLfeNnvTkZYpzEUYcKw4D14V0MGQoTqXWhPDGU20Lu8RqKmDu6PfukRd2EGRlI3oXub7vslmBG7yLR0AmHIJKWjk1iJmQ3goJwqxuJmBvmzvZUXDktbOOXvDL0ca9I38YocSCxdSTP2BADt05SmmGH+UgwnP4aow4UowK5Qm96H49j7k8GotxlwhKaXEsyIxHUF5Hpu4v7hBjN6Ccf/ED/E0JP8JPdsmwvfY6dRicdPVCrbg8PzIt00ANSyr6ifn8pkFzyzKTWL6UkfmKfKMdkePWGQxD7sBHySCXCJ99fKpEJyTlgPHpEq8dwqJewTW+8NDRBCzsiGr/sScPUXEetZdqpOPccccsCVnuE3BWnSdw4t3HRLdowAFXsQMONP1ABcXL8Twq/L0kd+db+bGmuCSMEC/wutD+HpaSOIIC7HMxIXsWpe2l1e4EWLlXX4njzzPkBm4SnmXRvDqDxFoOBkGiZ3BlOFySr4OkzUtsPgz1xRhWsdOYNEALwa3R/15pPoqALiyu1faKpxdxnGTLvmACMkSknyTsJSPLmokZ8ZPAStuM9xOXTFDy9RNY3bDiK9TpEUmTCBRncyZHD5HHyzEl6lmzXtC+jR0bK9FRY/GZofrO3JXjE3BfwpXEQmSgd885ePm4nLL//8mWlQ7uBXHKYQEBpbbf30+j0d3sUaZ8D8DisWeOiCo+CjIc9gT5u6YMoCPD0+l3jV+j7z/n3576ijIoAdgImxkLoz0RhEkwgOTQbPXrPiOv4SezaChZeJMSUwpqLuZO74X7HTtNabFtWXBOcNdGTPBKfsr2PF5vtgrjrZX71rUgyudWJ1XeqNvnmXrKgxORlQYX/IElVpBtSSF+j/jCTThVwZ2ASwG+XRDCaimgp6/EqBeWyWriI8vWpBV5N7Cy7FB9oIOe+ey1rWvVqHYlzaI4rAm5TX/ERdETZICOShPDKPdInl86hh5VAy+I8pC3V1Y+mGkHoKfTHWH0SB+BbjJfSn79g46wWm+3x9LbO5a6EmyaxRpD8MKD4Saf9vQd1R7JPSLqPps9UhuInm4SDm6v8KTKMBGjDtRRjIG2Fp8rhmac0JChvm6Fff1auacaB+/XF3MHSKnAO3RjnqOJVPEHgLK0WP1H6JpKqg0Ifyb5lIhY9flGVfLPQ5Bq6NZFbdjDHj58I3suJatynvtaK7TkPmZsmqr48s4KfrYyhtyxPRrpS1DRCnkWeBlDAYLmHKFFQP3WXweUGI1JF5Bw2JmDayKBlEEVrQmkyvUZMuLNzn3Qwo2yXU7lwjisufMTHkxirBiAQfB84Fh7XTR1R04WCEggE7bhTOZUy8OZ0bvjXj25TG5JVCtb3NUjhu5uQGpyz95+7IMjsIKzF3KQbqt5upRJtdL2BY6X0A8dsdfJNd42T6Lk0DxYO1dhRbGnakawSl/XRbJ5qPJBq/oZH65E8SFUefvypEZ+MVO4Mf4eX3YKdKPRn/17uc2T+TTPgCqnH695JK3oyouz9Tl17i85yuMy2WY9hpE8ukXEN85IC7UMgpnPc3e/rBRmCBhiTZsQeJycFM5V2psgMuNTgTaCXQ2gYrxwY2xoczBRkildHh8BlR9KwTPMgclkVzYpkC/8cQW0fK7EPrRrPPPmC1rDNPjDgIRC+trTIL8rJGZBR1ycY1xRsbW6BFiQOM1GBZO8KrFv3eoB7ksbu5XXx6SKw4S0uKv3ZvWC3vssYi84H0UPBDOnyHbLkrysyEUOoTgQ5X9KWAGGEUKzUucH+nNBPDhv4ane8VwD1NVSYivaByrX9RaHR02mTxtf8LCUnD8bDJbeOXwanmvikvqrQ0YN+d+++IIDznB8T7dapkydHkZJDAzm/SxCSSLgktEWudKNuEPoGhPtWNhEPdMyZZ8ktt4vcz7eSWDp3tLzYrT69puv8YTkQtlDyWyTXct/We0UVmUUy2O9i2eAD7xwQwaqOiyF1Edlg/rtuQYTw2DGoMIYsBuj6lxwtiO9EZaxOoVzYvbYI3QS2KQdpubhYFG5nxyXWlXWl7IzxFbxuJa3b9rqX5F3B8vo5EUBfTAIQcOCce8q6HK9ObEttJ4qSFNbDld8PoYHxsBYMMIWp8sQ2y8pvrJIlazFdeT4U2RG/6VAIrJiPorwAIyRuBj+fUNn9kO3VSRn7O1UxlvuFpBv/UDB6p9PyZKDo2DHas6bxx6sbixHtTKJ6waiV80J4DyvMgQFZQQb03pQZsl58MA2PGj6m07X52+N1HiRZtynNjQaJM85NLcCHMu6TLCX+ggu2vRCeeR2JtZ+f6q0pk8ljSjKFgZiaBGNZWledacFTnDKQNbv0v7l+z5TKPjeNCxayIGtlkwkJVhJEi/097owoX8wMt+iz3K00SUIYQQLALP787Fr6p3dA120AIdMIW83tzLvGb6iEO6U3t1mIORejVxwrzaXh6ZOfQbnWAYdcci3pw70dtbGVeiyvMGRCSIL41lHwwyEPaSiEnzafxa5Sv5ZD8F+ZlzdXvxxk/CEjzY9TEf0qH1QVPzlaCH1SF6z1OZH6z2nrP6/zHofG9n1mGgRq/qHj7oOc6FFoNvnzuoOuCX400VMm8Edc331ORdeC+iuVsP6clP8/G5obozvXNefyURAQEkPIHXrQe4fTWFUwl0lb8/fdoOaMDxFL+ZNj/5EPJSO7PjgvZUUQufEjG0o+Vn8cDYTs+8AFbOhxENYIBHp+fyxItP7DoFsqHAaWgkCBSlXfLyRo680XHefv/Ev8S/xL/Ev8S/xLLCIYBXEqtFk7OZJ5GnTc/7iLxcn5bajnKe5q6hhJUMw4Dy/L8zpjuqm66kCZrsnDxd0mb3Ni6DyE46wBY2RpudnjXY9MnU1g4PnY82y4UDkMfQdUGcrKlCHwnt7/tF+9yciBjQYSOYtIE3hT7PokDaxoa6FGv07qhcT0xJ4zHXfRnyUUxbawrKTjxL2aX/f3pfQkapztSFj/QYDO2lg16viwt9OSdU/XK4Pqen1lLL4QaAV9kr76muffeto8sPSgx7/E/zaEet/My1Q+ZuBnSXiQlGBQ9d4Jp6hhjdP6qY+H7vdMDp8PbeyoQEYRegy3f8RVue9r7Mj3jt9qziUP31/xNSf7sxn9zHLPmuzwFmDWhEx0mAdfWNTr/JTeuriGIldOaQvgNd0YYh3qXAZb2O8NWK9/xpSb9+hIXtJylS43HOD0N+ROlCNxjPDN8IwZJ6fMLu8Lz5EdM+Uen6B3Q6W37YloCnKoUlDG9igMNZO9dsdHB+/vMDxZ5vBYbXNhsQ6ZuIg5Cw2epwkqd2xLjgalTHXzWg8cJWdRc0vAiwz/idPK3iYk1xUqcc/orEWcHGVG2H3sDEA37z9ukmW+SLpvNflP6pqdtWHOMNg3+4+Xrf2ndH1n4zOfHql7UsdT2fzwAu6LPeF07Q37/0RZjTz1p99CLgGBOrdD/4BX5mhYOIXdbcOZG5+/hbEaIXypMcVrp7IRaHT5Art6jEIN5bCSxi/JMnjkpY2z5GICAXV3lToIdPFAzYqGOgtCkZELPWJjh/X9xeopnkxY0E7f8TK1kSdfYMPsLPeXL0k2aP/fnaJuHkXDUjQBfdBuEVS9B7U7utMIsLv7KQ7Vz1nWgi/p2JdB1Dg4DVwp/MKEW2T385d/LYv6oqJgFrzWa5coOoIvr5zOhoPO44ZfZMcfPqGyhRD2RVGUWNq64uuOiC9q7Gw812PzQWdY2pd7ovLXbCEEN579zGw1x4TVZGCJxJpjbpJp79KGlXdRi1W3EAz/cZe2qmgPoXn0ELr6zAGfxZrn+b5xPBvmoHfg4pOUf8hCwWPeDkKIlyCbzIVjD4TfV59p+kdHVJAsNy8lXrKnXmnBf/otguhFUaEaVbqD6FlvyOnOD31bukh9SF37uQzaCIOxC3PC/NzLGvEiJYBy8/9PJPqzBEJ1q1BRZ1CUf8XdxebiUG3hJWEtHGapY+Zu49hVk/nUq6IRoniKZVA1UzE866Ilmd2wZkia7x0UWefqFdG10gszedhqmqeeOvgWwZ4sU8ddKvvnmEdV1EMsVKN5u6GzT+nYgee3sw7QXZtohZu1nLNPCGf691Flb1E6eO5UFvKS1SLHuvsPNfX0Tl8OS9rb0rJcVZw2UmHSvVWkotaLNSTi2aWTSSOVavsOkQ4wTIsLMFV37XPYddOSRvrakBiEm3vQVcsK1mU3C7JnoUM35pEunbVyq0z+EEFEGEHIAzaQK9GFbRCHjuBgo8VTbovnm0JvNTKKex1KHtSZCV5fI4eL5iNN+ey3x1Ie7+FDziWGlVSaNLV1/lDbR0oWb+0y62B6Xc5AsFA7T1yu2gvdou2Ykcq9DHB7o4BtuqSfbRXnvTW3shP0Bosr1dSFmQGdfoyHVp0IczPXRSFmKQGp2xTIvpw3gGhCZ6R+ZQ7G+4r0RO6DDxBDHnOYyHu5NMXssUDRsaPC1BlA5nvsRKArvZIfURzY+X0JG8dsiCQZVtRsG5+m9/DNAP4vcfXBwoGad1BBxJVoWfLXCLwM1tS0yCoeXOt8InqtJVINngmMGikT20P07dEaM9KJDA6Jhqmqr8QAW7t45EgE4FL+nB/RI8NknrKJ3wwf6pa06s3JRoTCwxLZhEUXBk6EBAYuSmIHljvHz51LZxGYQfZIIjh1H+j1k7xjQU1T3qrh7n0kDy4x/mlCJHuyVCI7kizPWd+RvFqGCY2OfsC0S9AjizIDMKSiKjm0ouKz4cduPGMy5u6HIttftfkFMYhOg1YkXtMFnlivee7CJQaV58P6wi3RTjRHie+fwpxtbXwzMhlc8m7ZL2hO+j69KcNfuVKu6BDyH+vc/2LAhpcn5kGs24Bmx0F2ugRORE//EeJb3momlyRw9g7YJJioYjpmRTiXQvg7Gic79tsD0FttFVdihG3g0ECO5ckBFdfFScLSCzmeBwIIVyBThejOpql6rqm+yD1H2++he+0DvGyKoMvmGQjmkNvGS2cuhFofycq/ocL07CygJh4SANy7DMOh3mKa9HRiIoBopIYiLtmMlA1zYw4v8n+x0Uc1Bozft9GArPw1PdLOfpES+hQHI1YnGwMfKB6sOCCLhOMea4QyK3jAV12L0AU6/S/xLzFfO80XXsVpoFtvbn3CFVlHP+atN5sm6VBTHGc6g0SkNzf/2fwnVrqyBajiL4NcMFWvrtrz4QkHyYf28J1Q0OFdf8/2QOt/2q/hwlgVxYCd53PJTDgVLqqvVbyrUZaU6dEOFqLZek0MUvQK+75yqujFr2byYWylpG83pJyi+EEnsjFV9rNjyA5HbE2cTjRUcBgifZaa0rIsPHUhOoa41sTeWFPwEiP6q8UV25nZJIoM4MRwIhXj4bQYUbRBTKC4PP7RK3QDWPodc10ohTqMo4aLLNRisOJKZPhnlU7gK2cf3sYYO/cLpJ05S2xnuj1GtNnSBpYrpo3OqEul2FYf/Djj+ECNxPq9XphTk3ZImN3MLGL41xUvazSUuV7LerLjgsOumEEOtI2IPSWr/uwozT8yVfVNB6xbkLkmILKpq4oUk1Xu8aH+91ijfvg49V1R1NcZMVoP/ZFpu9nRZ61ce/U/Ku/5XTsib4tMbUOL/NfwZFX9UPQ7cwN9vMH8rvRCanC+MUgaI/PSHmEsy69L6XGizrbhvcSzLSzqAbHB3nzOXeDvyn6z4D2RRojREjDlhKJhgZV0Hx7TGGc9O8oSycvYB+jad3Ane9Efo8KlwQL29BuWJm3sh/AgbJsRY5g83oY76ew1UT6mbo5h4GVveNoQSTSlS1rL3pfKJk1YzEWKFK8cPZavCYpp4nOzZKnWYfRi4Dd+bbe1T6/OgjzeT5XJnWy+TFQBRuTZ4bTZIu82A4tc1NdBkgTigVS2KqBIOYQfJWr02JbuURXpCojbX9rkQnUTcWBnWKB7xlykgbSQXXU/NX8zr7NoWHJwTingzgUB92vqVw5v9ULTi70i+uX0lBO0iftX4lTEQXuwM7WQYDpsthbLwyercnV7rrYjB0axE235yzGzYrzk1rHCtd2YoT88vkcC7NDW0qcsx8REZDYX4qq/Y7kfI4gxjwB+RPPfa/bbQI2jlVzFYJqBmc8z7pNV1Qk4w9JI2nQnx9qUn0mU8e5U/5Gar9szdUVT/zIlLRVBMkR40lrgARTZRMkBSG8OOH6Wi49og+EuWbd7mZTG+bZTlZqZNbX0FUwZgQ3rfz+oqxqDyb2NMzVQRedCDVs7m4TtveSiNDYJjHCzPtd2/TapBQNt55vBet6k7FZymWENPTxdXqjHvtOm4IVGf9ib2VkbKyyJXcbVW1+RrguBURxUls1FFlSwMY8eRirzQHn3ESAMEE4ZiYxo8X6CObTwpZ1gPrsrGnZNylfvsdPTwXT+wDgpPIPoUdd/9LL59zqK8j4MB4anzjKtf0rcdtFi55lbpwv8Wt50cvM6Jzg+KT5VE+QCvMy5CQPeBc8zzeWS8cU41M5aXXqYB3vKji2JpCl6135AwyukruvqUnwaft/yCyV9GiLukRxkNsJAYGSQbYN1sQ2iVNnWxKKgq7f0CInhHTU5c7iTQzTzZxpMW27G2tXqPcnLV29+aJ+mzK/KbywDdlk7aaa2bnMC7DBXGjq+qsDj0+byd0chZPtbhHPPs+NfTbqMD0WEKBIHX9yWpmYDXSD67g/I2ar/yNAxJwtnc1k+X3iAJfePp9BRmWfLn1dBill9ugM1QnmT1VzbLZzsnjr7nd76tlzjVr+sDFPtDfqldZaHrJ2u3zAlqmn1VLYJeypvLE/rEZkO+eTGLM8paA9wAm9TIooP2ZwkK933TY+5VgjUbCBnfXjcggEXw8sTj+qSQ2OPYUYwdUMoeNeopgRxf2FiT5W1h2jxzJurAQl9ah/t/aD3suhNCH/dGm+BnX14QGNOrApwstKeK9e1jykM8W3Cjng3yJSqPpehP3+EDi6op5v1yFBr47S67IdoXxd4rtRK/XvSVus1bSNlBo6N3O7CdjNhxVtdwYX7rdd/latsMQj9Ttl8pa2uVPHqJwkEqlWLVZQ7/m4/kd1zNROZ7eHWqiHwdd2zY7mvoIe+dS5/61rE29Bkm+vX9t8RFv16SmX73Pts+woPBIRs5M30hhEizZIUR0qjDiAtP5hP8YANlbyNnCEcvsPFuOehX8GsTZOu0EzkbTWxm51LDSfbHWOkMOAdojaWFHjZKw3PnYbNGdxtlBtBAPOhU7ez2VFNPGIMi5isqmSp1AD6jkbbxp/NG+jDPPrDj3028eI2Bkk1xllVgvJU2RkCYUwV3dJqEZ7PEJ74DREjAe8/5B0pOX8iwYIByA8No+pKI3MGXzyVdmV3BPw8+CHfTFFVD6F5BLdab1hfcDtIJCi63TlhV3jhu1A8gLBYvaun4+um7IEaFGsiH/0zTHOjTHG5rc5D+DjJdfI318oq+EW1jlz0gE3hd77Zx3KN34nZGw+V1VV+/23r9ThTBF2r50+RBO5E8kAb/xR9d7Vmj8w/UmXrobJBi+nywLejjrNnxBf6Iz4Y8OOa2HF/hUUt9Yo1LN1fXK877q1AQCmv324JVMIxf4uH+fNk0DZY/rb+deItJ2qukWhSuKte6cGL+8AZ3eF3EeJ3epvJBxSxvjNR/Yc/DFmySn27KrrwyC2YqbCKJEPr1p7VVuJx3ykB3k8CsS1F6oLb33Hw6VL1hx3jPw+uW1BI8y6oryL/uHXCmQOQm8LJO7CY3oG98yy4DMNWdVxluqjk7fjnLKvVm1ksqe+frDfWNa3OMIcOC6o4eTjgesbGjxl9Xj/Zs0QyrqDT9mqe75yZIEa4itP7Rz7uLdTcnqWx5+qKf/ZG0ATVolSiSuDJvyuhG65e0pgpsJyrbPUgil90pSxuXQeOP2wlwr7SGx6/nvGpfBiK50fZMquLSWpWnL+GA34Z/5uN3YPKsGY5Q5P5KlsL+eipXxa3VnuI6qO9Kj5kLLdTPfgqBrF/74c21dLkBBaf+r7C+3OdUu0MjuliMD4X09dGCf+LEqfV1HWk8WBWlTDVq1TyKrzyoqjBTIbuPz1kktmF8hzsCKB9SkW9o8rfDwZF9/EycZWBovdxbJLkvUJ0ELlrKr05wII4OVbG/rRdccgKWm/xwAW29EFcZV1+F2bRZuqScpf5X4exNSv6z61Wpl790tXq19wXArhA6YwDk+dHaMYvujGW0q/Nl6WxiPJxvEHqywYMV0+Ni5l1gTyXkHzQAliWLFxex9vtKSoOiTkxjwEOf39trDGEqGC6JjMK99m7mNB+uzmxUj4gMLCJNb6E5Svmmu9Edpw/77K0KE8hhpCjx5zwF+bYigbFhULyB1bCiwdqBJ6zR5nvj/f5WZVOmv/p3ifu+aE2VouO8lptdsgAUhJI+9rhWM1z6VrOzO9/PFOjbzgyFG7B2PBgZtxlHsJIuYO8IdbYyi8kJPkoRJlJaI37/3xj0+r1BG+/0jmc5WUa93xx1r7Nh0+s/ubkwDGw9YRK68d+1tDvYPd+IJMF7VpluRBYeiOusWUKhX2zbdijZ/mKiszcvYPu1xIBdHkrXxlfRthDW/oD5+aCIur+Gvf/JmFYNJOYr/55KCeqrN5GQ2FsVWB46nCiod/1Q9bxToUH6yuhSYl4l6Ntl2M0ngoDEQG5JMmrFvhuCeM+1ZwyaljN+p09LnU4x4iKu7tgDGILsTJDiU6fwXhSjxcpdG4YT7XxfGI0xKiZY9ErSQf4O7V8GRcOt6YgRPeGZUWXq0i4DK1lvYi4G18F1x+eB9ED2j019dfPgyAOifuW9ITvKEX+oSAKXn89w85OnDEISCx+5nG7daVKG383OKgeE2JiA3gCI/a4JTySEL2G25BxCtNllKuwKly1gJvMmPIzJkf9Xrvr4XOraD9tu7CqlcfZe52h8QgVe4zU5pW8ToYprrr7qvLGeoDvXv5KKVEKmy5NCFxWtotYsfloaX6Qvt6HxX49YJMulMNW22tkCXfe8ftt7is/idXqpIN/BE1Hu6WAdIFxmq0uScK8qdakZOeK78CxpSXycBMabTWjeP+hQi/qzk/jKBNJakmPBh5FU2ZdmE6m54nE1j9il7u7dQb6uB842s3bLXkH6Uy8km8CNbP66r4ujSZmIXRr6r+9uO6DkkeRui9t2KV2PNHPtumzVL+WYkxkCkJTxkgZPnUbNVODgqSlfrVvcOOhIZ+lt/ZTlGLBKx7uorXbY8IFEnxXje6SXxZMiP19nMq+U6D1qVV3VDjbB9zAB4dQKm+iPllfz4VqpNvzdf9da/zCjWZW0NkF59Fs5+lqurPaj/EFhxDx3gxzVZQTFMn7i5JRHfnqC7eA/rvbvCHqtbGuy+ALcNDqLUMOsPB+O0AfRFQLn2xYce3Cp2NYSsTw0urMBavQgVYsqrH/SlapNv7QpfCfgxOhT2gHdMrDF+S17P1rn/qcApA70Oba8L2yuqBKbxFfMWOBUvCJVqWSoZVyc+TDKY3mAHPiaCUpv0vK+cjXX8hs4Xs7+SjPia9QpzjS+F5LfXYRuf/0jIxp5ECOYuRl8Z4lzbb/yfP2E1YcDoqMdyXKPp2XpowO2HTcBXEeR3FFi727u2uVMHrRtll1Qb6npGrRlnx/p8uiYZRhDDlO+IeLHkiRdhrIGCxbiJsBENWupsgPkRcNHQ6x7DhUrrn4VsarGyq4ylEvnrwRH8N+qSrxks2JuFlSOhsb19jSMm4sYGJNFIeYdoAPljIlwbJXNoj1gMFRcpEHihV6E/Z0MWO71ytTcMxrcKSCdxv77v0ucfHNuRf8t7u7n4x45ap9I/T4C5mJvBRtKasITF2tfr9gsdgPjpe/H1O37tni9fh7Khxe6OsbjwnMm1Q0+1D5RTctGSGQnjn2+1IRV0d0AucpSwzrIaX7Z0rhAzYponFZ6zLFWNFkBStOhRuRPvbr7bGIHmqPMITWxGiRF0X0saW98nz6qoT/OGMrPGMoiVEnFIRSWI6gxFwL1++GMEOYOmU+OQP4rXXLo2W+3/by6NJ7jeybKqvNN2wpRbhIuOSuaaDbc3VSkdtucknThJ5Ijx6Suc+8f+8/FOsWp+I3JzCaC58FTEMoHpvW+02XOFDYl2PqAjl03fFpcnsvp+EXDFxlWUiy0iEAf2wjDJobQ7+7j2QeKj+wGDzDWbSQSxa5HrcTw0WA3YZDu2CS4Cq0cgSAvr7nRVvNtbsB4PB3MzCgnCu1rY3dP07W5sK2I93/AyR+43pjNGTGfRWZRR3lfd7K/hv3w2nkbDV1Qv42EmGw4lR5P2xdL+IfUz+qjYXuTMTtnIalc7v95ajT6bzOCI6PhL3nJ0nw9SulDiS8WMbVCq0rnSl5prZM6f2/T+S6uG5yppeoqvds+qYN72P9W9K+Az3FpuBAp5kevsvfm+HmT5G6/FlRE6rjshlQ1CHl3u910OubZscnAmnkqrH+4jBl2cQNsqNysuPZnq8SixBeRSyvEqus3kDGBp3SmflnSFm9DhfbgmheaoE//Iehlxy2XyyHMqfofbHYVSkhEOixuI/S1siF/z07bK+NdaxSeP3etAqpM6VB/A9NOHnGSsbN5YfV/pPN19SCxXmFnteMkr+QoK3jS7CeNMnsSvDejI39xsPzWdxMOvvT2W+xkt1e4P+HnJP3MBz9fpjiFTUeyvBOzr+L5QTQKA+w+80TtBzLvg4kfAL+1ICNRg8Z0+708aGChVMsWz4m2JyUeoVSsJF50oQX6E93PpA/PSgqkMwZlBMfQIrRWhIEPNWbTda+iOR/kjZkw0DN/IEwruoOHli9hVBkrzGIj5Kq83Ri/iJ7Gf85v6mV6ntXtGK5u2wW7WoI3Q3ttk6QwUo9dkH7TT8trps1tPvIo2Mt9+ePOhneSa0DC0dmGyxLxat3zj//YDCSVxHYdHWEPNlmxqzYvj0eS7MUAVOkqpFimCOyta6UK+KkD8s61M15ptZkybwTA/LXbde1X3ofTkOQufkIAxFQKZ1ooUCIGGvop+PVlHsq6q9neZQQ3aYwDY5xNeDtt/AARXm3Q/rb3sCmYI1hY1YF+MAOX3vUyM779SSJt+xIhbZbigQhQbgFdEabN2OgFrzewEEJwJXO7TOaQ+riHJf+Qirwx8uE6RhNYJ/uIdPxIRSJWZP6DqxW/vngYvcm/SHtWeor7e9LMq5YxwfZ/NIpJW37Iz6AT+Wg6khi+5pbXJd1zJMqoBBLvymgGE4x4fpVt8+6MqK23kNesqCB2exmqvu1ttKDf1id7Cj2DNsfd1MFoD/1+qrr84NBl2tijZv8/Ik9f16pMn5bEOmo9wAQM0tB/a27KtV2FD+D5GKkvsxzS3/Rcl16W2h4ExODpbCx7QlWg1OHveFEMFCH4IA19C+70bhb0ODlE5+OdoZ31MRCwxLrKLQ1/XuLMQEp7atErhrTh65ER2I1ZFyXFeL6Y9hhm4AXOUE9ZAlBY67g7veHE69UKbl2eN6KVdiUChjl3MlzBNjoslg56jK8049Bwm3s/fxQ13Bt7Ob9j9IcQ4HLGA3FXmS9VJ45fdcPjKjnyi00DxWaNFTUXIo+cfSy4sCO+m54vodHqxkrCSjwY/P2AX2m00kIEswXCOIw60TkEr48R8OtM26JW2czBMgv3Ft/BMCZwWtjUQlKD6goSvQVDLz4ZEz7wfqPjjnCKB19TLZpfccRv/eSryzig2mVQX+2HyaLmQ4jPpEQKk1D13XdNNDMlROu9/K6AM/gdQCXzHd6Ry5jBZI66oKIl+u75ZYE9EnN9hQOyr0TcrICb8gMDAwC52GsFiGBEadSLc7/P/74/V/iX+Jf4l/iX+L/A+K7NcrQ8jxhpZdMb5jN0/vwCq+y/YHZ/5t3eejW89vEfM/ZPPaL+UNjptWwGuayyBvbf4/BCB6JCO01l49Vgvp7KycNFIMssrRNlPWGxoQWyqzucYxbEDMPwHuxamj+PXBlt6ezBGbPNWcIwu/RAmI/vh9k2xI5ydtHezfonW2xyVz+wC4MA0LqZ8k28fcqtIdihswLsyTo+eMyRznfXCeZY9jiM2PJ1/vAsh5nKq4hTGH41TWnxCs5cyKcIDSz7pCrtTPw1nhY/CyLg/77NSToj7wPQ6+dMqweY0OaHbPGx8IvPupZm1cQlSVa/+GdxCTC/UzCmBTUr6XMrrVrVjz8T03XKIPdXl9HswwQYVoP8i1FHfyvOLtbwmYsDv6IiGs/Z9Ui+fBGFf07l0YHlzBMNZfCNbjZRFITvz5Hf2m+Ub/X4obK8UUSuBhauHSIl5D5gTGGE7pePWOHD/vUxEbHIX9+8pn9R3uv5BGO0DLmyjiVSFGpgaSCRbQcX8kYTg6aHQx6cZ6IF40Fxfz1FypL+hctYiDSMXpGm2GeNf/lAZxVp5gJUTeQ3YEIu0PfF3jN3GTRdSLk2uM6h3itCLgLTd1NxJc+7bImVclF22ElDu4pgrEuq6tQYdJgY7BIgBs1ZT8OKsb5s60+CtB8ADrbQMeGiBLwsiqWCm08nDH8hsCJBH98v+vpr8ynhGb+rtePrEbVZFO8+de6H8ezztncelaSic81XGKrUQUfFymoatA9z/uRkdSp85zg5sGsOgtB+w0y59AGS2dVkW9vNtD9YkK0ffyKJiJ66z30ZbcEi5e2I5yYYjZ3TlI3/8ECUoahLIruXKUTZFvG9yxrRjwRsvI7K1Q7qOZeSh3Sn8apsKd8IGHrd/3ZrujeHQ6RStms+fN56qqthMkvsvxkmPPOY7Cg0jam3mW1K3NXHCM05coLvKjcIGa2KJwv4eQGzSqZHIk2DiyFDxWz7zwD4k5vvVdk3qcVDjHldGB2bzw1JPJhl0sb7z/IQA5EENCihjD9tPlje5cEyPGyoOZU5EBfcMOATc0Ntrg7L3z+VN9j+Rqb2PH8/7TgsPJT61o1mP5uBnx9kf1O+lmTNq44P4sOPfYbPlL/wreGGmYXTEOY/L9QLPlhQYlXJ9596a3lKyV18SPaTjNRvQ0WbmKYEf+yBzm78G/VRA8f+evqvYu6BHQoNUFbf6isO7e3sO4gfU+cytMZtqTLWjQZ19tciWk0L9ck4sci++w+eIqThJ9QG4HRVm/6mUy2obOq907+LvIP7+2meNNCVlhCjv9DyRW0xPLcy+r5pXsXjzEo1NQ3jkvIX2AFPqV/rq9iLG8cwyP1hBMv+OAZCTudTCAL6jFtN7SOhnIzBGGNSF1Vr4wpfYETtVzH7Df2gLFL1ZjoSOqfPkzT0z8gfMdnBDnokxBPgRofilHgpb07RUD4n6GeaWwzchXJU+hxIOikBNdWBK6dQGZb+aT6tXhT2Dot8mAmgZRZbU4zCmbyLwo7gnz2AYzycWnWzmlfCa4XMr33jlaQpwXixUQ4b9c/YWEPz7NN1bYNw9DPmPyeLA+ZZgxpcxBG9ZPO9lfZz4LwdMp6/bsYg2YraD3YDzzXz5HPNnDHcDTp2RTvNMhcbeG8tJxDBZH1zgdocIyzhJc8Ds+Vnn1BfMnM6zHjjJ8fsMHw50aP8PcGLavFNBRj4NGZjyPHObt3+DpBID+qzPkBEaQXrzUY9QEv7FNNCIgGav5wE1WGS5BtuRKnwjWnwP1bvDN6BpkQfcCPTXLamD+HR8fnwolsXjbNB+CU4/UlMmZDQB4+8EI7+f9COnfuHTnB277vZbPPhJq4e3nXvV2YaJd6XXZFq2a8xVXNJir7zjiGYxP6rtxtwEZhNyRUo3r2VY3lVTqdlyWd41LI2tg0aRGTNvjGIEAEtJxSGmVFs0/eA/cMfQls7sy8WdLXqM9d3Eas8m/8jj2xc0vj+J4Qij36WkRHrsEFe9/xQPYmnmatUONUa+LTF6//8HOaX1EhF3t1gn7QAvqdDNESIEG/GuwZKRuh2KelSsTMXFOSHxCI8yN1FWr5Os30enshNAswI/d7KoVBf7lgWoqbTL1jgHNZHKXTmFZgEL+UZRD+YWdmRZlrPVBfd4i1a3UHbALW5Hu3XY+F541mnErY3YSKhrdfJocLjQziMSrhPYriRGD1kiktrqbZhXNMUXTSMHrLa4xdiIXAPTFpcJxG1qWnR0rqTIxqYuU4RRtYEswslekRlRAAU0zSSYNz+GR/dlVIZsvpgoExcIbUMIp1LXseBFsGbNj1Hma9/i+hm06XjhjEe2aEJ+cazNURPbyT9m2aM2zzqkoU1P8O06wa782doFzQiZtQFMMgKcwBG34xx6DnjU6LrU6qf3QH3/6xTH5usHAqulMY3n7NrBgTbX+ZoJM3/l9JbZteiz52NL2xc8LldX9gfLpDoUGLrQbPsk7MNOvx682nQwSSfSB9TXIQs1MJgO8OtpK6libUB/tIEG4Ki/uSA2e2xAcUszAA/VyVDkAxF+fETNMBYfFraVIKpJnwVXZPeJAF1Sy9Z2rM5/G8MeRhd5u9Lh2C5lQJUC7zmDBTVZ/btc8pYBXxIfvkTPCvhCTKqXZ17ppbmz1Lw5vJxHuIa2l+XrCu3LYKcLGCkSA736wLrZ/NJWI7hD0C1xXnqp7dG80dsFFZVszGTITNSOrf6OD+q1VeQibGWGFQY5CNHn5YZ5LfVTe/+djhYLSIwd+uDL+YfxVjJIZlDPW1D8lF2/d6z+0i+P9BOMkjDNhYNHcmknAWzmWPPKoS96gOUsOzAWN/+VqmwpuO2e+qqm49/UA9FTC/OX5TRfYmbgkiOpIXQmG1lKpeIids0i99eiRv3P/nqNw2Gsz1rFXXopQh8CcL7RcTWwiCZYFe4ijpRCkfR97PVvpMDXWl5+440uTrz8hfAJF/pm28/mgfQdgkfuFX3tqX1PL7SeleWoA9+0nZzaniYUSfSzpVrrfab6TEQWUbGWx/Sz4Wiy7b1eOsHa31QjHWjRslDNQsPDyAShj4CCF58CturtpZycFsezH6WU1OgZZtbkdNrLSvNF/3EIKWM/iCwIn6kvuo5u7zwuEz14p/MTxUaN8xtRCI/U46uXvKnildnsu41nb70/KjLM8mJLND9eOiv83lF5L4pvXOJlcOVL/TnMw3RqNBP9p3BGTbM/tQzHMZ+prR7+T5MEhu/k2VswjOFmVAgdNNEdFPw7eC4zD8Ywm67fa1saiwhjBiP9MfYFx9hjj5j9SKcpt79V0x7Elz0BAb08XuqZoaV7zlrXDE9mgfMmAQwq61uCoxC47qoMQnC+nMJwNPP/DdjoIqSn7kUlwLShwVK5Hgg0M+vCC6nTJ4dxnWxMJixFCVb4sz5WNxcAui6LSfFiAVNiuEZaylf1FPls44QULg9uxEIXDLdNik1IPUkcuo03mhIFyyyo3WhT4hkR07X/2OgKd6DIuexTdddYuIfoI6nTaVftj4W/PjX+af+Fv/Nt0aEXpQRlnppXjBkoCj3q0NiuzAceU8xRTHoG7V1ou0sZmIZEayxCBMy8PhwjzzTqOKLY2ffXFZs+4cfT/20QgmYHn+5II3XqX+k2QnwRVReKE/eQ+k/d2JgEay6jnsqwgNminVnhsqZAZmkOhvUrwtZFLfdpeaWO7vgxUN8lgVnL/TJn14HqnZN1pS2pOplEZ7LpqknYFHwDXZQeGPFJmvnNGvRu2dWwTWH0oRwx83lWR0O8TpW9wck5KsJ0U0H1G4YtpJf+mNtunbOKy0LXHASJl+lh3oP9sxbnihJGm0GLJDQD+vsOt754FfgDxjCNdPYvuLvQU5C2H1DLq61bGj25/9gAiLVWmjhWacnCDwSbnmjChgj4AUH3nZ04Sq6HaOjjMnMjCs3CpPsio0I1BDH+qtqIm1K/OLRequFVsF6Eu0eUTkllcBuV60F4SR3P8iSLobiFW8KNHDImlVi85L+egwZPo66w6VD4QrBtjUFc2vd+vM7R4OGN5L6IINqVUJV0bmSnVTIGsz5AJ2mrBq3Gl+UYx+g6w1kOiZfEh+CGGFD2VLWI4d5QtC3FQRs/i1NIL4yPH0V76XTnjyXcrXMX00wX48QvCzTfoP0vPlWR7ecGLs2bSpCw2Y/GCzs8qaA2oEjTCprtMYqDndIZ7pU5CpsreDa10zqQKFdB8lnMYFJ8dvffDL2EzIpo7xoooJVjbmlO1vkAnCTPSCWyFnf1AncDTX/qM6b6rQU+oIVc1B+W0vgA33d8RUxoc/UhZDvaetPVM5+g7i8CJlcVRxrvw9r8V4A8hqoEa+/YGBf2P4fnjeSnAMUjTXRZPbBAbleUnFZnzMuxVYCryhX8uZmJr/xBNXJQ1OhQjnwk8ZDWP6ZObTrIcL6wucmddQ6C3G9djTHbPzfCTXxtbzgyh7R7vxVvhsD7cwVv6RQJtypBEXK/uu3+UAZFOHoBKHO7G4RovCCrBSMAosC1fw3oIfmFbx0XygavqxQZXtyEy7HWQqg+KDFhg15H7dfGwmquJXpd1oLixF4Kcyokl8wQp62Gy1lVrFwzHTVeqBu34WukBGnj9U5sOcdFd9UO/35c9pq7CAq+J2S90KfAbppU1JJlWMlfQU7/kl9EyVZ+Hb+aJ2OGDq/uLS6UPtN9jwySKcXDK9HMtBZfNLs/AoMvEVrMFayY3WSs7pciR/nf66eQH3KSPEOv0Jg5oO+vYpbRXg4iVJlYr15pcV+Z4GrpPZnMrZc+yCFlLJ/91UBgpV75nYBIgoFCI6/zwRAPZ4vXtHyxmCW03VTc2EuKhBxh9TJLShpKmyyI3MKyQPbsnbw4ddPxekhZHDNjLEZHXVD/Py0zgADSFCsyMUPnq/1OY9uxeWj1hazdoGLQ9fpX5rXlenBmr0+OhhmOpxmaJ3WbhXtH1z6vxbzElA5VVRYEOkM4c8g1YIFKXRjHzMREnRS/meBR8AKnf3FIQRDyhkg9KhikLMypNZUyshPwbeaf+dUzIPvB/L399ORSt4rhDpRm+nJb3Aj5o/6ikFDTGjRkwEHp5mNFnPWbHDJlkqkBlbAzE85owjfnaWblAHjXGs9el8SloBCv+B6vNx04DvbJ5K40S8CaOVik4N2Ejp2PeVLIn1+xzv0CW9GT9u/FGTkF7UgsBOdrOQHQZmP5xP5HtFvCqhwUTyOJ05+IP3FaNWQejxv+x0D518DqreSxW9UktRrA2xntJybZFZc96LtHAvxthlVfviVEB0lLuXJcqsd4jRpCMlBTGr+kcdKbMGe6PTUr07joAOOlnjiLctIZEORIGHSpWTPDrBjjX9Q/T8A3Kg6vj5EwTQNc35E1AQyGz++AIEClw4VAP11qMpqdKjFfO/LxJTpdU8KkvT09Vg+cK3I1WJAIssaVLr+vDtSHGTGp8HeM8xzTrnvz4J0r9nOWDUnjNgk0tWxCx8f/LiPvMan7yWWJW0PgWVxaNjH3muVl7eVnFs6hd6LounWHkq9V7lhW2d8x+fBH1/wuF4oc3F6/8DUEsDBBQAAgAIAI6JblPXGsa7TwAAAGsAAAAbAAAAdW5pdmVyc2FsL3VuaXZlcnNhbC5wbmcueG1ss7GvyM1RKEstKs7Mz7NVMtQzULK34+WyKShKLctMLVeosFUysrDUM4AAJYVKWyUTIwS3PDOlJMNWydzEFCGWkZqZnlFiq2RqitCnDzQTAFBLAQIAABQAAgAIAOIO1E42YVgCRwMAAOEJAAAUAAAAAAAAAAEAAAAAAAAAAAB1bml2ZXJzYWwvcGxheWVyLnhtbFBLAQIAABQAAgAIALZghFdu3QyufQcAAGgZAAAdAAAAAAAAAAEAAAAAAHkDAAB1bml2ZXJzYWwvY29tbW9uX21lc3NhZ2VzLmxuZ1BLAQIAABQAAgAIALZghFe2svfIpQAAAIIBAAAuAAAAAAAAAAEAAAAAADELAAB1bml2ZXJzYWwvcGxheWJhY2tfYW5kX25hdmlnYXRpb25fc2V0dGluZ3MueG1sUEsBAgAAFAACAAgAtmCEV7IA+0BVBgAAoSAAACcAAAAAAAAAAQAAAAAAIgwAAHVuaXZlcnNhbC9mbGFzaF9wdWJsaXNoaW5nX3NldHRpbmdzLnhtbFBLAQIAABQAAgAIALZghFeRLx7NlwMAAPwLAAAhAAAAAAAAAAEAAAAAALwSAAB1bml2ZXJzYWwvZmxhc2hfc2tpbl9zZXR0aW5ncy54bWxQSwECAAAUAAIACAC2YIRXyOov+08GAAArIAAAJgAAAAAAAAABAAAAAACSFgAAdW5pdmVyc2FsL2h0bWxfcHVibGlzaGluZ19zZXR0aW5ncy54bWxQSwECAAAUAAIACAC2YIRXnsgdiNIBAABkBgAAHwAAAAAAAAABAAAAAAAlHQAAdW5pdmVyc2FsL2h0bWxfc2tpbl9zZXR0aW5ncy5qc1BLAQIAABQAAgAIALZghFfNJ497awAAAHEAAAAcAAAAAAAAAAEAAAAAADQfAAB1bml2ZXJzYWwvbG9jYWxfc2V0dGluZ3MueG1sUEsBAgAAFAACAAgAjoluU1NHxmP6NwAA1VMAABcAAAAAAAAAAAAAAAAA2R8AAHVuaXZlcnNhbC91bml2ZXJzYWwucG5nUEsBAgAAFAACAAgAjoluU9caxrtPAAAAawAAABsAAAAAAAAAAQAAAAAACFgAAHVuaXZlcnNhbC91bml2ZXJzYWwucG5nLnhtbFBLBQYAAAAACgAKAAYDAACQWAAAAAA="/>
  <p:tag name="ISPRING_ULTRA_SCORM_COURCE_TITLE" val="Baithi"/>
  <p:tag name="ISPRING_PRESENTATION_TITLE" val="Baithi"/>
  <p:tag name="ISPRING_PRESENTATION_INFO_2" val="&lt;?xml version=&quot;1.0&quot; encoding=&quot;UTF-8&quot; standalone=&quot;no&quot; ?&gt;&#10;&lt;presentation2&gt;&#10;&#10;  &lt;slides&gt;&#10;    &lt;slide id=&quot;{976BD7DD-A74A-4259-8F5E-484F4D55D6AC}&quot; pptId=&quot;307&quot;/&gt;&#10;    &lt;slide id=&quot;{0E16894B-75FD-44D7-A0FA-5E91DD3B7058}&quot; pptId=&quot;314&quot;/&gt;&#10;    &lt;slide id=&quot;{9E6F4927-D512-42ED-8526-544D0BBA3353}&quot; pptId=&quot;298&quot;/&gt;&#10;    &lt;slide id=&quot;{8D72CC11-2BCC-40EC-9913-66E0DDA97230}&quot; pptId=&quot;258&quot;/&gt;&#10;    &lt;slide id=&quot;{C3F68997-6F42-45CE-A7D0-AD93DF187772}&quot; pptId=&quot;259&quot;/&gt;&#10;    &lt;slide id=&quot;{ED2E28EC-6756-414D-9069-E0E76C8EF176}&quot; pptId=&quot;296&quot;/&gt;&#10;    &lt;slide id=&quot;{D5A36B90-7CE5-4328-A872-2EBBDEA2573A}&quot; pptId=&quot;286&quot;/&gt;&#10;    &lt;slide id=&quot;{D2D61C8A-6E61-45B9-BB70-0496CDF15143}&quot; pptId=&quot;310&quot;/&gt;&#10;    &lt;slide id=&quot;{FED2F4D2-8E69-4F75-8E76-D266232EFC0F}&quot; pptId=&quot;261&quot;/&gt;&#10;    &lt;slide id=&quot;{070D995A-677E-4A39-B864-3E0F99FA5433}&quot; pptId=&quot;311&quot;/&gt;&#10;    &lt;slide id=&quot;{7A74BAFF-D2AC-46E8-81B0-321DDF5FB536}&quot; pptId=&quot;263&quot;/&gt;&#10;    &lt;slide id=&quot;{BAC63D01-6061-4F2B-971F-8F6C3DED90A5}&quot; pptId=&quot;308&quot;/&gt;&#10;    &lt;slide id=&quot;{61372DF9-0B32-477A-9730-47285FB5EF37}&quot; pptId=&quot;312&quot;/&gt;&#10;    &lt;slide id=&quot;{3A7553F1-5BBA-45F9-A7A4-B777F1BDF400}&quot; pptId=&quot;309&quot;/&gt;&#10;    &lt;slide id=&quot;{DD053D0A-1C39-43A9-AD99-E5E22F77F777}&quot; pptId=&quot;313&quot;/&gt;&#10;    &lt;slide id=&quot;{2273BECF-CA8C-4B53-857F-A649082F31E9}&quot; pptId=&quot;271&quot;/&gt;&#10;    &lt;slide id=&quot;{A8EF2292-987A-405A-9B40-8512613DA454}&quot; pptId=&quot;302&quot;/&gt;&#10;    &lt;slide id=&quot;{4CC47862-80F9-4E88-9615-944A97F4BF0E}&quot; pptId=&quot;256&quot;/&gt;&#10;    &lt;slide id=&quot;{E6D7B69A-4A69-4D36-AFDE-CF48773B311B}&quot; pptId=&quot;262&quot;/&gt;&#10;    &lt;slide id=&quot;{5830ED2E-C7D1-409E-BC7E-65C4714AB53F}&quot; pptId=&quot;257&quot;/&gt;&#10;    &lt;slide id=&quot;{D59AFE5E-FDAF-488E-A817-863E5352F5B2}&quot; pptId=&quot;303&quot;/&gt;&#10;    &lt;slide id=&quot;{2C3F8D6A-59A0-40B9-9D1B-60E3E40F9E4B}&quot; pptId=&quot;304&quot;/&gt;&#10;    &lt;slide id=&quot;{78C5786F-A509-4E3A-BCF8-D14F39A1C87A}&quot; pptId=&quot;305&quot;/&gt;&#10;    &lt;slide id=&quot;{D97FF509-88B0-4046-9CD2-F0CC50155310}&quot; pptId=&quot;306&quot;/&gt;&#10;    &lt;slide id=&quot;{8B7E38D7-09B1-45AF-BCD9-6B765AEFE834}&quot; pptId=&quot;289&quot;/&gt;&#10;    &lt;slide id=&quot;{29A7EE2F-3379-4CEB-9266-AE473605C7AF}&quot; pptId=&quot;265&quot;/&gt;&#10;    &lt;slide id=&quot;{368DBD30-3CCA-4F68-9051-ACBE5F6A8099}&quot; pptId=&quot;291&quot;/&gt;&#10;    &lt;slide id=&quot;{4B90645E-A58C-4F31-B930-1D7519A09B5D}&quot; pptId=&quot;295&quot;/&gt;&#10;  &lt;/slides&gt;&#10;&#10;  &lt;narration&gt;&#10;    &lt;audioTracks&gt;&#10;      &lt;audioTrack muted=&quot;false&quot; name=&quot;NHẠC NỀN TRANG BÌA&quot; resource=&quot;aaa1309e&quot; slideId=&quot;{976BD7DD-A74A-4259-8F5E-484F4D55D6AC}&quot; startTime=&quot;0&quot; stepIndex=&quot;0&quot; volume=&quot;1&quot;&gt;&#10;        &lt;audio channels=&quot;2&quot; format=&quot;fltp&quot; sampleRate=&quot;44100&quot;/&gt;&#10;      &lt;/audioTrack&gt;&#10;      &lt;audioTrack muted=&quot;false&quot; name=&quot;HƯỚNG DẪN SỬ DỤNG BÀI GIẢNG&quot; resource=&quot;41a8d4f6&quot; slideId=&quot;{9E6F4927-D512-42ED-8526-544D0BBA3353}&quot; startTime=&quot;0&quot; stepIndex=&quot;0&quot; volume=&quot;1&quot;&gt;&#10;        &lt;audio channels=&quot;2&quot; format=&quot;fltp&quot; sampleRate=&quot;44100&quot;/&gt;&#10;      &lt;/audioTrack&gt;&#10;      &lt;audioTrack muted=&quot;false&quot; name=&quot;HƯỚNG DẪN SỬ DỤNG BÀI GIẢNG&quot; resource=&quot;a18205e8&quot; slideId=&quot;{8D72CC11-2BCC-40EC-9913-66E0DDA97230}&quot; startTime=&quot;8184&quot; stepIndex=&quot;13&quot; volume=&quot;1&quot;&gt;&#10;        &lt;audio channels=&quot;2&quot; format=&quot;fltp&quot; sampleRate=&quot;44100&quot;/&gt;&#10;      &lt;/audioTrack&gt;&#10;      &lt;audioTrack muted=&quot;false&quot; name=&quot;MỤC ĐÍCH YÊU CÂU&quot; resource=&quot;b6059b60&quot; slideId=&quot;{8D72CC11-2BCC-40EC-9913-66E0DDA97230}&quot; startTime=&quot;0&quot; stepIndex=&quot;0&quot; volume=&quot;1&quot;&gt;&#10;        &lt;audio channels=&quot;2&quot; format=&quot;fltp&quot; sampleRate=&quot;44100&quot;/&gt;&#10;      &lt;/audioTrack&gt;&#10;      &lt;audioTrack muted=&quot;false&quot; name=&quot;GIỚI THIỆU TIẾN TRÌNH GIỜ HỌC&quot; resource=&quot;713a0465&quot; slideId=&quot;{C3F68997-6F42-45CE-A7D0-AD93DF187772}&quot; startTime=&quot;0&quot; stepIndex=&quot;0&quot; volume=&quot;1&quot;&gt;&#10;        &lt;audio channels=&quot;2&quot; format=&quot;fltp&quot; sampleRate=&quot;44100&quot;/&gt;&#10;      &lt;/audioTrack&gt;&#10;      &lt;audioTrack muted=&quot;false&quot; name=&quot;ỔN ĐỊNH TC&quot; resource=&quot;198b006f&quot; slideId=&quot;{ED2E28EC-6756-414D-9069-E0E76C8EF176}&quot; startTime=&quot;0&quot; stepIndex=&quot;0&quot; volume=&quot;1&quot;&gt;&#10;        &lt;audio channels=&quot;2&quot; format=&quot;fltp&quot; sampleRate=&quot;44100&quot;/&gt;&#10;      &lt;/audioTrack&gt;&#10;      &lt;audioTrack muted=&quot;false&quot; name=&quot;NHẠC TRÒ CHƠI&quot; resource=&quot;edeea3a8&quot; slideId=&quot;{DD053D0A-1C39-43A9-AD99-E5E22F77F777}&quot; startTime=&quot;0&quot; stepIndex=&quot;0&quot; volume=&quot;1&quot;&gt;&#10;        &lt;audio channels=&quot;2&quot; format=&quot;fltp&quot; sampleRate=&quot;44100&quot;/&gt;&#10;      &lt;/audioTrack&gt;&#10;      &lt;audioTrack muted=&quot;false&quot; name=&quot;tet-den-roi&quot; resource=&quot;203409c2&quot; slideId=&quot;{4B90645E-A58C-4F31-B930-1D7519A09B5D}&quot; startTime=&quot;0&quot; stepIndex=&quot;0&quot; volume=&quot;1&quot;&gt;&#10;        &lt;audio channels=&quot;2&quot; format=&quot;fltp&quot; sampleRate=&quot;44100&quot;/&gt;&#10;      &lt;/audioTrack&gt;&#10;      &lt;audioTrack muted=&quot;false&quot; name=&quot;Thoại-001&quot; resource=&quot;07969d3f&quot; slideId=&quot;{A8EF2292-987A-405A-9B40-8512613DA454}&quot; startTime=&quot;30785&quot; stepIndex=&quot;0&quot; volume=&quot;1&quot;&gt;&#10;        &lt;audio channels=&quot;1&quot; format=&quot;fltp&quot; sampleRate=&quot;48000&quot;/&gt;&#10;      &lt;/audioTrack&gt;&#10;    &lt;/audioTracks&gt;&#10;    &lt;videoTracks&gt;&#10;      &lt;videoTrack muted=&quot;false&quot; name=&quot;video3&quot; resource=&quot;a1e2d57d&quot; slideId=&quot;{0E16894B-75FD-44D7-A0FA-5E91DD3B7058}&quot; startTime=&quot;0&quot; stepIndex=&quot;0&quot; volume=&quot;1&quot;&gt;&#10;        &lt;video format=&quot;yuv420p&quot; frameRate=&quot;24&quot; height=&quot;452&quot; pixelAspectRatio=&quot;1&quot; width=&quot;852&quot;/&gt;&#10;        &lt;audio channels=&quot;2&quot; format=&quot;fltp&quot; sampleRate=&quot;44100&quot;/&gt;&#10;      &lt;/videoTrack&gt;&#10;      &lt;videoTrack muted=&quot;false&quot; name=&quot;video4&quot; resource=&quot;2dc5c2d4&quot; slideId=&quot;{D5A36B90-7CE5-4328-A872-2EBBDEA2573A}&quot; startTime=&quot;0&quot; stepIndex=&quot;0&quot; volume=&quot;1&quot;&gt;&#10;        &lt;video format=&quot;yuv420p&quot; frameRate=&quot;24&quot; height=&quot;452&quot; pixelAspectRatio=&quot;1&quot; width=&quot;852&quot;/&gt;&#10;        &lt;audio channels=&quot;2&quot; format=&quot;fltp&quot; sampleRate=&quot;44100&quot;/&gt;&#10;      &lt;/videoTrack&gt;&#10;      &lt;videoTrack muted=&quot;false&quot; name=&quot;video5&quot; resource=&quot;8b9d4030&quot; slideId=&quot;{D2D61C8A-6E61-45B9-BB70-0496CDF15143}&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 muted=&quot;false&quot; name=&quot;video6&quot; resource=&quot;ad6e16c3&quot; slideId=&quot;{FED2F4D2-8E69-4F75-8E76-D266232EFC0F}&quot; startTime=&quot;0&quot; stepIndex=&quot;0&quot; volume=&quot;1&quot;&gt;&#10;        &lt;video format=&quot;yuv420p&quot; frameRate=&quot;24&quot; height=&quot;720&quot; pixelAspectRatio=&quot;1&quot; width=&quot;1280&quot;/&gt;&#10;        &lt;audio channels=&quot;2&quot; format=&quot;fltp&quot; sampleRate=&quot;44100&quot;/&gt;&#10;      &lt;/videoTrack&gt;&#10;      &lt;videoTrack muted=&quot;false&quot; name=&quot;video7&quot; resource=&quot;0f546c1f&quot; slideId=&quot;{BAC63D01-6061-4F2B-971F-8F6C3DED90A5}&quot; startTime=&quot;0&quot; stepIndex=&quot;0&quot; volume=&quot;1&quot;&gt;&#10;        &lt;video format=&quot;yuv420p&quot; frameRate=&quot;24&quot; height=&quot;720&quot; pixelAspectRatio=&quot;1&quot; width=&quot;1280&quot;/&gt;&#10;        &lt;audio channels=&quot;2&quot; format=&quot;fltp&quot; sampleRate=&quot;44100&quot;/&gt;&#10;      &lt;/videoTrack&gt;&#10;      &lt;videoTrack muted=&quot;false&quot; name=&quot;video8&quot; resource=&quot;e5dcd7b6&quot; slideId=&quot;{3A7553F1-5BBA-45F9-A7A4-B777F1BDF400}&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 muted=&quot;false&quot; name=&quot;video9&quot; resource=&quot;5fc3ae8b&quot; slideId=&quot;{29A7EE2F-3379-4CEB-9266-AE473605C7AF}&quot; startTime=&quot;0&quot; stepIndex=&quot;0&quot; volume=&quot;1&quot;&gt;&#10;        &lt;video format=&quot;yuv420p&quot; frameRate=&quot;24&quot; height=&quot;480&quot; pixelAspectRatio=&quot;1&quot; width=&quot;852&quot;/&gt;&#10;        &lt;audio channels=&quot;2&quot; format=&quot;fltp&quot; sampleRate=&quot;44100&quot;/&gt;&#10;      &lt;/videoTrack&gt;&#10;    &lt;/videoTracks&gt;&#10;  &lt;/narration&gt;&#10;&#10;&lt;/presentation2&gt;&#10;"/>
  <p:tag name="ISPRING_SCORM_ENDPOINT" val="&lt;endpoint&gt;&lt;enable&gt;0&lt;/enable&gt;&lt;lrs&gt;http://&lt;/lrs&gt;&lt;auth&gt;0&lt;/auth&gt;&lt;login&gt;&lt;/login&gt;&lt;password&gt;&lt;/password&gt;&lt;key&gt;&lt;/key&gt;&lt;name&gt;&lt;/name&gt;&lt;email&gt;&lt;/email&gt;&lt;/endpoint&gt;&#10;"/>
  <p:tag name="ISPRING_RESOURCE_FOLDER" val="E:\DỮ LIỆU QUỲNH ANH (1)\DỮ LIỆU QUỲNH ANH\NBPB HOA DAO HOA MAI-dự thi\NBPB HOA DAO HOA MAI\BGĐT NBTN HOA ĐÀO HOA MAI\NBTN Hoa Dao hoa Mai CHUẨN\"/>
  <p:tag name="ISPRING_PRESENTATION_PATH" val="E:\DỮ LIỆU QUỲNH ANH (1)\DỮ LIỆU QUỲNH ANH\NBPB HOA DAO HOA MAI-dự thi\NBPB HOA DAO HOA MAI\BGĐT NBTN HOA ĐÀO HOA MAI\NBTN Hoa Dao hoa Mai CHUẨN.pptx"/>
  <p:tag name="ISPRING_UUID" val="{C0947765-79EA-4180-94F8-8E3AFFD19A45}"/>
  <p:tag name="ISPRING_SCREEN_RECS_UPDATED" val="E:\DỮ LIỆU QUỲNH ANH (1)\DỮ LIỆU QUỲNH ANH\NBPB HOA DAO HOA MAI-dự thi\NBPB HOA DAO HOA MAI\BGĐT NBTN HOA ĐÀO HOA MAI\NBTN Hoa Dao hoa Mai CHUẨN\"/>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o dục trẻ"/>
  <p:tag name="ISPRING_SLIDE_INDENT_LEVEL" val="0"/>
  <p:tag name="GENSWF_ADVANCE_TIME" val="38.910"/>
  <p:tag name="ISPRING_SLIDE_ID_2" val="{3A7553F1-5BBA-45F9-A7A4-B777F1BDF40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o dục trẻ"/>
  <p:tag name="ISPRING_SLIDE_INDENT_LEVEL" val="0"/>
  <p:tag name="GENSWF_ADVANCE_TIME" val="38.910"/>
  <p:tag name="ISPRING_SLIDE_ID_2" val="{3A7553F1-5BBA-45F9-A7A4-B777F1BDF40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8.080"/>
  <p:tag name="GENSWF_SLIDE_TITLE" val="Trò chơi củng cố"/>
  <p:tag name="ISPRING_SLIDE_ID_2" val="{DD053D0A-1C39-43A9-AD99-E5E22F77F777}"/>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19.533"/>
  <p:tag name="ISPRING_CUSTOM_TIMING_USED" val="1"/>
  <p:tag name="GENSWF_SLIDE_TITLE" val="Trò chơi: Hái lộc đầu xuân"/>
  <p:tag name="ISPRING_SLIDE_INDENT_LEVEL" val="0"/>
  <p:tag name="ISPRING_SLIDE_ID_2" val="{2273BECF-CA8C-4B53-857F-A649082F31E9}"/>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8.850"/>
  <p:tag name="ISPRING_CUSTOM_TIMING_USED" val="1"/>
  <p:tag name="GENSWF_SLIDE_TITLE" val="Giới thiệu cách chơi"/>
  <p:tag name="ISPRING_SLIDE_INDENT_LEVEL" val="0"/>
  <p:tag name="ISPRING_SLIDE_ID_2" val="{A8EF2292-987A-405A-9B40-8512613DA454}"/>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TITLE" val="Trò chơi: Hái lộc đầu xuân"/>
  <p:tag name="ISPRING_SLIDE_INDENT_LEVEL" val="0"/>
  <p:tag name="ISPRING_SLIDE_ID_2" val="{4CC47862-80F9-4E88-9615-944A97F4BF0E}"/>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E6D7B69A-4A69-4D36-AFDE-CF48773B311B}"/>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5830ED2E-C7D1-409E-BC7E-65C4714AB53F}"/>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GENSWF_SLIDE_TITLE" val="Trò chơi: Hái lộc đầu xuân"/>
  <p:tag name="ISPRING_SLIDE_INDENT_LEVEL" val="0"/>
  <p:tag name="ISPRING_SLIDE_ID_2" val="{D59AFE5E-FDAF-488E-A817-863E5352F5B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2C3F8D6A-59A0-40B9-9D1B-60E3E40F9E4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p:tag name="ISPRING_SLIDE_INDENT_LEVEL" val="0"/>
  <p:tag name="GENSWF_ADVANCE_TIME" val="17.630"/>
  <p:tag name="ISPRING_SLIDE_ID_2" val="{976BD7DD-A74A-4259-8F5E-484F4D55D6A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78C5786F-A509-4E3A-BCF8-D14F39A1C87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ò chơi: Hái lộc đầu xuân"/>
  <p:tag name="ISPRING_SLIDE_INDENT_LEVEL" val="0"/>
  <p:tag name="GENSWF_ADVANCE_TIME" val="12.000"/>
  <p:tag name="ISPRING_SLIDE_ID_2" val="{D97FF509-88B0-4046-9CD2-F0CC50155310}"/>
</p:tagLst>
</file>

<file path=ppt/tags/tag22.xml><?xml version="1.0" encoding="utf-8"?>
<p:tagLst xmlns:a="http://schemas.openxmlformats.org/drawingml/2006/main" xmlns:r="http://schemas.openxmlformats.org/officeDocument/2006/relationships" xmlns:p="http://schemas.openxmlformats.org/presentationml/2006/main">
  <p:tag name="ISPRING_QUIZ_SHAPES_ADDED" val="1"/>
  <p:tag name="GENSWF_ADVANCE_TIME" val="5.000"/>
  <p:tag name="ISPRING_CUSTOM_TIMING_USED" val="1"/>
  <p:tag name="GENSWF_SLIDE_TITLE" val="Trò chơi: Ai trồng cây giỏi"/>
  <p:tag name="ISPRING_SLIDE_INDENT_LEVEL" val="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SLIDE_ID_2" val="{8B7E38D7-09B1-45AF-BCD9-6B765AEFE83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thúc"/>
  <p:tag name="ISPRING_SLIDE_INDENT_LEVEL" val="0"/>
  <p:tag name="GENSWF_ADVANCE_TIME" val="33.860"/>
  <p:tag name="ISPRING_SLIDE_ID_2" val="{29A7EE2F-3379-4CEB-9266-AE473605C7AF}"/>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Mục đích yêu cầu"/>
  <p:tag name="TIMING" val="|0.801|2.76|1.332|4.11|8.609|5.851|2.236|6.334|8.34|8.594|3.685|1.969|4.016"/>
  <p:tag name="GENSWF_ADVANCE_TIME" val="66.870"/>
  <p:tag name="ISPRING_SLIDE_ID_2" val="{8D72CC11-2BCC-40EC-9913-66E0DDA9723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Tiến trình bài học"/>
  <p:tag name="TIMING" val="|1.874|7.421|2.959|2.342|4.404|8.86|5.042|11.125"/>
  <p:tag name="GENSWF_ADVANCE_TIME" val="51.670"/>
  <p:tag name="ISPRING_SLIDE_ID_2" val="{C3F68997-6F42-45CE-A7D0-AD93DF187772}"/>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LAYER_LAYOUT_TYPE" val="Full"/>
  <p:tag name="ISPRING_CUSTOM_TIMING_USED" val="1"/>
  <p:tag name="GENSWF_SLIDE_TITLE" val="Hát: Mùa xuân"/>
  <p:tag name="GENSWF_ADVANCE_TIME" val="49.400"/>
  <p:tag name="ISPRING_SLIDE_ID_2" val="{ED2E28EC-6756-414D-9069-E0E76C8EF17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vào bài"/>
  <p:tag name="ISPRING_SLIDE_INDENT_LEVEL" val="0"/>
  <p:tag name="ISPRING_PLAYER_LAYOUT_TYPE" val="Full"/>
  <p:tag name="GENSWF_ADVANCE_TIME" val="59.370"/>
  <p:tag name="ISPRING_SLIDE_ID_2" val="{D5A36B90-7CE5-4328-A872-2EBBDEA2573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ột số loại hoa đào"/>
  <p:tag name="ISPRING_SLIDE_INDENT_LEVEL" val="0"/>
  <p:tag name="GENSWF_ADVANCE_TIME" val="31.240"/>
  <p:tag name="TIMING" val="|1.424|29.815"/>
  <p:tag name="ISPRING_SLIDE_ID_2" val="{D2D61C8A-6E61-45B9-BB70-0496CDF1514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BTN: Hoa Đào"/>
  <p:tag name="ISPRING_SLIDE_INDENT_LEVEL" val="0"/>
  <p:tag name="GENSWF_ADVANCE_TIME" val="74.840"/>
  <p:tag name="ISPRING_SLIDE_ID_2" val="{FED2F4D2-8E69-4F75-8E76-D266232EFC0F}"/>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BTN: Hoa Mai"/>
  <p:tag name="ISPRING_SLIDE_INDENT_LEVEL" val="0"/>
  <p:tag name="GENSWF_ADVANCE_TIME" val="75.480"/>
  <p:tag name="ISPRING_SLIDE_ID_2" val="{BAC63D01-6061-4F2B-971F-8F6C3DED90A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3061</TotalTime>
  <Words>612</Words>
  <Application>Microsoft Office PowerPoint</Application>
  <PresentationFormat>Custom</PresentationFormat>
  <Paragraphs>108</Paragraphs>
  <Slides>38</Slides>
  <Notes>22</Notes>
  <HiddenSlides>0</HiddenSlides>
  <MMClips>30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Baithi</dc:title>
  <dc:creator>vanhanh7986@gmail.com</dc:creator>
  <cp:lastModifiedBy>MTC</cp:lastModifiedBy>
  <cp:revision>177</cp:revision>
  <dcterms:created xsi:type="dcterms:W3CDTF">2021-11-02T16:59:08Z</dcterms:created>
  <dcterms:modified xsi:type="dcterms:W3CDTF">2024-02-17T06:59:22Z</dcterms:modified>
</cp:coreProperties>
</file>