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4" r:id="rId2"/>
    <p:sldId id="279" r:id="rId3"/>
    <p:sldId id="262" r:id="rId4"/>
    <p:sldId id="274" r:id="rId5"/>
    <p:sldId id="257" r:id="rId6"/>
    <p:sldId id="259" r:id="rId7"/>
    <p:sldId id="277" r:id="rId8"/>
    <p:sldId id="275" r:id="rId9"/>
    <p:sldId id="280" r:id="rId10"/>
    <p:sldId id="281" r:id="rId11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4139" autoAdjust="0"/>
  </p:normalViewPr>
  <p:slideViewPr>
    <p:cSldViewPr>
      <p:cViewPr>
        <p:scale>
          <a:sx n="76" d="100"/>
          <a:sy n="76" d="100"/>
        </p:scale>
        <p:origin x="-1086" y="-3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78B0-73C4-4F8F-9E19-C0A553094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462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FC749-579D-424F-B481-DC884BEED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10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D6A38-8172-438A-989C-831423CE2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1579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F773D-9911-4682-A6EC-C9C5CC47F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9404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8741-5DCB-40D6-A0F4-764DB06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9065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395CB-6B51-4776-8111-72A8E1721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00157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EB43-2423-4873-A942-44AFADA32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4498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D83C-9AF2-4638-BE20-D1147C4C6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371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601BD-64F4-4A28-843D-E2E199756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2662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618D2-D369-41ED-87D3-717DD93B7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91513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9D737-4536-45A1-9197-80EB231F9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835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856D231-AA0C-4022-9A9F-4911B6CAD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23.gif"/><Relationship Id="rId10" Type="http://schemas.openxmlformats.org/officeDocument/2006/relationships/image" Target="../media/image15.png"/><Relationship Id="rId4" Type="http://schemas.openxmlformats.org/officeDocument/2006/relationships/image" Target="../media/image11.gif"/><Relationship Id="rId9" Type="http://schemas.openxmlformats.org/officeDocument/2006/relationships/image" Target="../media/image14.pn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27.gif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Huyen\HappyBirthday-VA_9ey.mp3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6.png"/><Relationship Id="rId5" Type="http://schemas.openxmlformats.org/officeDocument/2006/relationships/image" Target="../media/image33.jpeg"/><Relationship Id="rId10" Type="http://schemas.openxmlformats.org/officeDocument/2006/relationships/image" Target="../media/image27.gif"/><Relationship Id="rId4" Type="http://schemas.openxmlformats.org/officeDocument/2006/relationships/image" Target="../media/image8.gif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533400" y="1771650"/>
            <a:ext cx="8326438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600200" y="1714500"/>
            <a:ext cx="6019800" cy="857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000" b="1" kern="1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kern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kern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kern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b="1" kern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kern="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52600" y="2419351"/>
            <a:ext cx="6019799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con”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438400" y="2990850"/>
            <a:ext cx="4038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5" name="Picture 1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7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099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52600" y="361950"/>
            <a:ext cx="5638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171699" y="-19050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7" y="775785"/>
            <a:ext cx="891823" cy="846667"/>
          </a:xfrm>
          <a:prstGeom prst="rect">
            <a:avLst/>
          </a:prstGeom>
        </p:spPr>
      </p:pic>
    </p:spTree>
  </p:cSld>
  <p:clrMapOvr>
    <a:masterClrMapping/>
  </p:clrMapOvr>
  <p:transition spd="med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" y="-7568"/>
            <a:ext cx="9107466" cy="51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20015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“Happy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brithday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96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" y="-7568"/>
            <a:ext cx="9107466" cy="51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04775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en-US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081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28900"/>
            <a:ext cx="223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743200" y="1485900"/>
            <a:ext cx="2057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Truyện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2895600" y="1969718"/>
            <a:ext cx="4972050" cy="85725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Sinh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nhật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con</a:t>
            </a:r>
          </a:p>
        </p:txBody>
      </p:sp>
    </p:spTree>
  </p:cSld>
  <p:clrMapOvr>
    <a:masterClrMapping/>
  </p:clrMapOvr>
  <p:transition>
    <p:fade thruBlk="1"/>
    <p:sndAc>
      <p:stSnd>
        <p:snd r:embed="rId2" name="Vit N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1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m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9544"/>
            <a:ext cx="1447800" cy="92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77391"/>
            <a:ext cx="1828800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1752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21297240">
            <a:off x="9375776" y="1295400"/>
            <a:ext cx="1254125" cy="1401366"/>
            <a:chOff x="9404763" y="1599547"/>
            <a:chExt cx="1255251" cy="1868198"/>
          </a:xfrm>
        </p:grpSpPr>
        <p:pic>
          <p:nvPicPr>
            <p:cNvPr id="411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904037" y="2879350"/>
              <a:ext cx="753151" cy="585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712444">
            <a:off x="9356726" y="3119437"/>
            <a:ext cx="1565275" cy="1329929"/>
            <a:chOff x="3581400" y="4533899"/>
            <a:chExt cx="1565492" cy="1772890"/>
          </a:xfrm>
        </p:grpSpPr>
        <p:pic>
          <p:nvPicPr>
            <p:cNvPr id="4115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030591" y="4531224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2942035"/>
            <a:ext cx="2000250" cy="10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0031414" y="3106342"/>
            <a:ext cx="1362075" cy="1296590"/>
            <a:chOff x="7315200" y="4252585"/>
            <a:chExt cx="1362075" cy="1728788"/>
          </a:xfrm>
        </p:grpSpPr>
        <p:pic>
          <p:nvPicPr>
            <p:cNvPr id="4113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53816"/>
            <a:ext cx="19526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0186988" y="1373981"/>
            <a:ext cx="800100" cy="1572816"/>
            <a:chOff x="2547694" y="2798981"/>
            <a:chExt cx="800757" cy="2097285"/>
          </a:xfrm>
        </p:grpSpPr>
        <p:pic>
          <p:nvPicPr>
            <p:cNvPr id="4111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" y="2337197"/>
            <a:ext cx="29622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068">
            <a:off x="5327650" y="3600451"/>
            <a:ext cx="361950" cy="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145507"/>
            <a:ext cx="3030538" cy="27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4408 C -0.02951 0.14223 -0.05868 0.14269 -0.08784 0.1376 C -0.096 0.13459 -0.10364 0.13321 -0.11198 0.13182 C -0.13888 0.12303 -0.16666 0.11632 -0.19392 0.1117 C -0.20329 0.10684 -0.21302 0.10545 -0.22274 0.10337 C -0.2342 0.09967 -0.24566 0.0962 -0.25694 0.09204 C -0.26493 0.0895 -0.27274 0.08903 -0.28055 0.08626 C -0.29513 0.08094 -0.28611 0.08372 -0.30833 0.08002 C -0.31163 0.07955 -0.31857 0.07863 -0.31857 0.0784 C -0.34114 0.07955 -0.35798 0.0814 -0.37916 0.08464 C -0.38454 0.08811 -0.39062 0.08533 -0.39583 0.0895 C -0.40191 0.09389 -0.40833 0.0962 -0.41441 0.09967 C -0.41979 0.10384 -0.42361 0.10823 -0.42951 0.11054 C -0.43159 0.11216 -0.43368 0.11494 -0.43593 0.11679 C -0.43767 0.11794 -0.44132 0.11933 -0.44132 0.11887 C -0.4467 0.12511 -0.45295 0.12743 -0.45885 0.13066 C -0.46579 0.13367 -0.47239 0.13945 -0.47968 0.13945 L -0.49409 0.14408 " pathEditMode="relative" rAng="0" ptsTypes="ffffffffffffffffAA">
                                      <p:cBhvr>
                                        <p:cTn id="2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10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6388-12030121530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m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"/>
            <a:ext cx="1371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363141"/>
            <a:ext cx="1828800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201466"/>
            <a:ext cx="3525838" cy="298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21193223">
            <a:off x="-922338" y="1373982"/>
            <a:ext cx="801688" cy="1574006"/>
            <a:chOff x="2547694" y="2798981"/>
            <a:chExt cx="800757" cy="2097285"/>
          </a:xfrm>
        </p:grpSpPr>
        <p:pic>
          <p:nvPicPr>
            <p:cNvPr id="5141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21387179">
              <a:off x="2547726" y="4295148"/>
              <a:ext cx="607307" cy="598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20580578">
            <a:off x="-1920875" y="1377554"/>
            <a:ext cx="1255712" cy="1400175"/>
            <a:chOff x="9404763" y="1599547"/>
            <a:chExt cx="1255251" cy="1868198"/>
          </a:xfrm>
        </p:grpSpPr>
        <p:pic>
          <p:nvPicPr>
            <p:cNvPr id="5139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07276" y="2877940"/>
              <a:ext cx="752199" cy="586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rot="21354041" flipH="1">
            <a:off x="-1781175" y="3275410"/>
            <a:ext cx="1666875" cy="1329928"/>
            <a:chOff x="3581400" y="4533899"/>
            <a:chExt cx="1565492" cy="1772890"/>
          </a:xfrm>
        </p:grpSpPr>
        <p:pic>
          <p:nvPicPr>
            <p:cNvPr id="5137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35851" y="4533078"/>
              <a:ext cx="1113736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443" flipH="1">
            <a:off x="-2311400" y="2982517"/>
            <a:ext cx="2224087" cy="11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 flipH="1">
            <a:off x="-2338388" y="3383756"/>
            <a:ext cx="1666875" cy="1296591"/>
            <a:chOff x="7315200" y="4252585"/>
            <a:chExt cx="1362075" cy="1728788"/>
          </a:xfrm>
        </p:grpSpPr>
        <p:pic>
          <p:nvPicPr>
            <p:cNvPr id="5135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15200" y="4252585"/>
              <a:ext cx="980694" cy="11525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930003"/>
            <a:ext cx="1952626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213">
            <a:off x="4248151" y="3103960"/>
            <a:ext cx="403225" cy="15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2202656"/>
            <a:ext cx="35242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189560"/>
            <a:ext cx="3497262" cy="296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9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8535"/>
            <a:ext cx="3048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ucks-copy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1000" y="2571750"/>
            <a:ext cx="24780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m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"/>
            <a:ext cx="1295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77391"/>
            <a:ext cx="1828800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7150"/>
            <a:ext cx="1752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 rot="21297240">
            <a:off x="9412288" y="1123950"/>
            <a:ext cx="1255712" cy="1401366"/>
            <a:chOff x="9404763" y="1599547"/>
            <a:chExt cx="1255251" cy="1868198"/>
          </a:xfrm>
        </p:grpSpPr>
        <p:pic>
          <p:nvPicPr>
            <p:cNvPr id="6167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9904990" y="2879419"/>
              <a:ext cx="752199" cy="585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 rot="712444">
            <a:off x="9394826" y="2947987"/>
            <a:ext cx="1565275" cy="1329929"/>
            <a:chOff x="3581400" y="4533899"/>
            <a:chExt cx="1565492" cy="1772890"/>
          </a:xfrm>
        </p:grpSpPr>
        <p:pic>
          <p:nvPicPr>
            <p:cNvPr id="6165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4030591" y="4531224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2770585"/>
            <a:ext cx="2000250" cy="10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0067926" y="2934892"/>
            <a:ext cx="1362075" cy="1296590"/>
            <a:chOff x="7315200" y="4252585"/>
            <a:chExt cx="1362075" cy="1728788"/>
          </a:xfrm>
        </p:grpSpPr>
        <p:pic>
          <p:nvPicPr>
            <p:cNvPr id="6163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4" y="1782366"/>
            <a:ext cx="19526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10223500" y="1202531"/>
            <a:ext cx="800100" cy="1572816"/>
            <a:chOff x="2547694" y="2798981"/>
            <a:chExt cx="800757" cy="2097285"/>
          </a:xfrm>
        </p:grpSpPr>
        <p:pic>
          <p:nvPicPr>
            <p:cNvPr id="6161" name="Pictur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571750"/>
            <a:ext cx="24765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541985"/>
            <a:ext cx="24765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1"/>
            <a:ext cx="3048000" cy="362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4408 C -0.02951 0.14223 -0.05868 0.14269 -0.08784 0.1376 C -0.096 0.13459 -0.10364 0.13321 -0.11198 0.13182 C -0.13888 0.12303 -0.16666 0.11632 -0.19392 0.1117 C -0.20329 0.10684 -0.21302 0.10545 -0.22274 0.10337 C -0.2342 0.09967 -0.24566 0.0962 -0.25694 0.09204 C -0.26493 0.0895 -0.27274 0.08903 -0.28055 0.08626 C -0.29513 0.08094 -0.28611 0.08372 -0.30833 0.08002 C -0.31163 0.07955 -0.31857 0.07863 -0.31857 0.0784 C -0.34114 0.07955 -0.35798 0.0814 -0.37916 0.08464 C -0.38454 0.08811 -0.39062 0.08533 -0.39583 0.0895 C -0.40191 0.09389 -0.40833 0.0962 -0.41441 0.09967 C -0.41979 0.10384 -0.42361 0.10823 -0.42951 0.11054 C -0.43159 0.11216 -0.43368 0.11494 -0.43593 0.11679 C -0.43767 0.11794 -0.44132 0.11933 -0.44132 0.11887 C -0.4467 0.12511 -0.45295 0.12743 -0.45885 0.13066 C -0.46579 0.13367 -0.47239 0.13945 -0.47968 0.13945 L -0.49409 0.14408 " pathEditMode="relative" rAng="0" ptsTypes="ffffffffffffffffAA">
                                      <p:cBhvr>
                                        <p:cTn id="2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4648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400050"/>
            <a:ext cx="4648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6" y="742950"/>
            <a:ext cx="24479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600325"/>
            <a:ext cx="6334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57526"/>
            <a:ext cx="687388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appyBirthday-VA_9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29175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3500" y="1498997"/>
            <a:ext cx="25019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896541"/>
            <a:ext cx="2284412" cy="26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314" y="2303860"/>
            <a:ext cx="25495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2415778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9" y="2132410"/>
            <a:ext cx="1508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2486025"/>
            <a:ext cx="6334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32510"/>
            <a:ext cx="687388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86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43 -0.01227 0.00295 -0.02523 0.00799 -0.03704 C 0.00938 -0.04028 0.00938 -0.04444 0.01233 -0.04676 C 0.01528 -0.0493 0.02049 -0.0493 0.02483 -0.05023 C 0.02344 -0.03565 0.02257 -0.02106 0.02049 -0.00671 C 0.01997 -0.00324 0.02049 0.00208 0.01615 0.00347 C 0.01111 0.00533 0.00556 0.00093 -3.33333E-6 -1.48148E-6 Z " pathEditMode="relative" rAng="0" ptsTypes="fffffff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" y="-7568"/>
            <a:ext cx="9107466" cy="51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20015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96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6&quot;&gt;&lt;property id=&quot;20148&quot; value=&quot;5&quot;/&gt;&lt;property id=&quot;20300&quot; value=&quot;Slide 2&quot;/&gt;&lt;property id=&quot;20307&quot; value=&quot;262&quot;/&gt;&lt;/object&gt;&lt;object type=&quot;3&quot; unique_id=&quot;10008&quot;&gt;&lt;property id=&quot;20148&quot; value=&quot;5&quot;/&gt;&lt;property id=&quot;20300&quot; value=&quot;Slide 4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59&quot;/&gt;&lt;/object&gt;&lt;object type=&quot;3&quot; unique_id=&quot;10020&quot;&gt;&lt;property id=&quot;20148&quot; value=&quot;5&quot;/&gt;&lt;property id=&quot;20300&quot; value=&quot;Slide 3&quot;/&gt;&lt;property id=&quot;20307&quot; value=&quot;274&quot;/&gt;&lt;/object&gt;&lt;object type=&quot;3&quot; unique_id=&quot;10021&quot;&gt;&lt;property id=&quot;20148&quot; value=&quot;5&quot;/&gt;&lt;property id=&quot;20300&quot; value=&quot;Slide 6&quot;/&gt;&lt;property id=&quot;20307&quot; value=&quot;277&quot;/&gt;&lt;/object&gt;&lt;object type=&quot;3&quot; unique_id=&quot;10022&quot;&gt;&lt;property id=&quot;20148&quot; value=&quot;5&quot;/&gt;&lt;property id=&quot;20300&quot; value=&quot;Slide 7&quot;/&gt;&lt;property id=&quot;20307&quot; value=&quot;275&quot;/&gt;&lt;/object&gt;&lt;object type=&quot;3&quot; unique_id=&quot;10023&quot;&gt;&lt;property id=&quot;20148&quot; value=&quot;5&quot;/&gt;&lt;property id=&quot;20300&quot; value=&quot;Slide 8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78</Words>
  <Application>Microsoft Office PowerPoint</Application>
  <PresentationFormat>On-screen Show (16:9)</PresentationFormat>
  <Paragraphs>14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100</cp:revision>
  <dcterms:created xsi:type="dcterms:W3CDTF">2013-11-02T02:11:17Z</dcterms:created>
  <dcterms:modified xsi:type="dcterms:W3CDTF">2024-10-14T09:11:32Z</dcterms:modified>
</cp:coreProperties>
</file>