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ED5779-E2A5-4046-D0BC-09A94733A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014352-21B4-E833-DFDE-A6D64F5CE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36C6CC-7F9F-46A7-D292-722A9D03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57BF77-2CEC-A430-746D-3CFBCFCD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DD1AEB-DE6F-B6F5-B399-D91D8D1B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5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65EDC-9636-6F16-922F-B393E5C5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33C7D8-0162-6A76-7659-BC2ED3443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440856-AE32-F391-D86F-EB084AD2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4F6EB0-2F19-C12F-98CE-FD05B70B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826B27-2E34-BF9D-C5E4-5A5A8017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0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D1FE3C-C10F-0CE7-D18D-440216058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4FD03F-510A-0363-5489-6EF9BF641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E91081-E768-28B7-E23A-C5842EF3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00C370-017D-FFE4-D553-FBFDBA18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231AC0-B826-4118-E39F-6CB60ED3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0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6D6579-DC4C-8FC1-F299-6A4E301C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1053A3-D84F-C229-372B-8B21CA7AB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C0F40A-FFA2-F079-9769-F3966840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C5671A-8DC8-C6FF-3227-D2863279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D4AD5B-7C2D-490F-007F-49FBC5BF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2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ED239-3B33-53F1-3250-21B1150A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733F13-6909-C49B-6836-E8E0C75C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3A4958-B4AF-1F4A-D75E-C79B674E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1C726B-3792-D841-8079-1016687D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480D20-4CA8-D3EF-5A82-8E0D1DBD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CE7312-D805-BFE7-1BC8-6252E07E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3E29F9-9694-79B1-24B1-F7C2A53E0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033FCE-6089-AEA0-A286-EC7E5F6C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A45ECB-9976-6602-A030-BF5EFF0D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C16BF7-3D06-9102-D13C-CADE9697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1A1D0C-623E-7306-9DFC-3A93B682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3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701990-7520-CBBE-F025-417768A1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B99C23-5CD6-C467-9F4B-16229EC92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0FB6C2-0656-BE8B-3F18-EF13946B0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0941C-53E0-FE70-BA8A-07724B9C2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EE48E9A-2CA0-582E-3911-DAA8535E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47F3D8-7A09-5653-07DD-C10FF9D2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4DC126-5388-ECC7-0801-83A29D08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360506-C158-8A04-E224-337C79CB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3F06A-3107-A71F-0494-6517D8EE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C600987-E82A-6959-4646-383D0AA7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39F673-228C-B295-6C94-8B323568D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7632386-72FE-6430-FD41-7B8B8090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62C983-1C37-C7BB-DE44-F0D2389E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C88809-DF0E-D439-2FAD-350A1258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A9999C-1C2C-BDF3-28D0-C5F86786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7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B324F-A5C4-7689-AEEF-63323E0C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2F45A9-9816-8860-F7E8-1E2E741D2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47D3A8-377E-0278-F049-E949EB2B4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E3ADB0-F06F-BB3D-4602-897F680C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0D866-2B0F-8CDA-EDEA-64A32F47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A76CAF-3F74-62D1-4AEE-D1A17718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1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E5E15-EB11-0C32-7FBC-49D810BA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0B1853-F3CB-C849-67E4-01450C125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62E300-6058-D9C6-4BAF-D91C4B3FD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24275C-8FBC-55F8-A1E3-88B25AA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968933-AFB1-FE85-FE45-277C8441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B814BA-FB57-581E-1009-A31F2543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F94A7F-0861-5F4C-398B-AD35FD19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A6AEA9-4593-32DB-702B-76E41AF2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65A21E-AAFB-CB6A-BDE7-13C7B1DBC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4206-AE87-43AE-862E-6646F4538E67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43AA90-1FCE-496E-75B7-FD8F6A745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8110C8-EB32-F6AD-AE97-EAD61A6AC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2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76C6F8-9436-ABF5-1B6A-4E15B2F98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28EA1-23A2-E967-9693-D5F14CC738D2}"/>
              </a:ext>
            </a:extLst>
          </p:cNvPr>
          <p:cNvSpPr txBox="1"/>
          <p:nvPr/>
        </p:nvSpPr>
        <p:spPr>
          <a:xfrm>
            <a:off x="2865120" y="409302"/>
            <a:ext cx="813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F10189-9394-8704-77D0-572E178BA0D7}"/>
              </a:ext>
            </a:extLst>
          </p:cNvPr>
          <p:cNvSpPr txBox="1"/>
          <p:nvPr/>
        </p:nvSpPr>
        <p:spPr>
          <a:xfrm>
            <a:off x="3013166" y="1921132"/>
            <a:ext cx="813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NHẬN BIẾT PHÂN BIỆT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3AC5C2-2E4F-F28A-03D0-7FF3DF596228}"/>
              </a:ext>
            </a:extLst>
          </p:cNvPr>
          <p:cNvSpPr txBox="1"/>
          <p:nvPr/>
        </p:nvSpPr>
        <p:spPr>
          <a:xfrm>
            <a:off x="2926080" y="2648460"/>
            <a:ext cx="8133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D3</a:t>
            </a:r>
          </a:p>
        </p:txBody>
      </p:sp>
      <p:pic>
        <p:nvPicPr>
          <p:cNvPr id="2" name="Picture 2" descr="Hình nền : thiên nhiên, màu xanh da trời, vòng tròn, quả bóng bay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7" b="89867" l="10000" r="90000">
                        <a14:foregroundMark x1="55000" y1="1867" x2="55000" y2="1867"/>
                        <a14:foregroundMark x1="40500" y1="87467" x2="40500" y2="87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75" y="3588627"/>
            <a:ext cx="3865188" cy="24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08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C0ECE8-9387-D394-26F8-4F612E98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BD368-9607-E3C5-18A0-E0223772623C}"/>
              </a:ext>
            </a:extLst>
          </p:cNvPr>
          <p:cNvSpPr txBox="1"/>
          <p:nvPr/>
        </p:nvSpPr>
        <p:spPr>
          <a:xfrm>
            <a:off x="4741817" y="4918111"/>
            <a:ext cx="4621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50 bong bóng xanh dương + trắng - Trang trí sinh nhật | Shop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" b="88052" l="10000" r="90000">
                        <a14:foregroundMark x1="50156" y1="84288" x2="50156" y2="84288"/>
                        <a14:foregroundMark x1="49844" y1="82651" x2="49844" y2="82651"/>
                        <a14:foregroundMark x1="49063" y1="85106" x2="49063" y2="85106"/>
                        <a14:foregroundMark x1="51094" y1="85597" x2="51094" y2="8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70" y="805903"/>
            <a:ext cx="4893971" cy="46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3E2E79-338A-FA38-FD4C-03F6DBC4C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78094-7579-51FE-89A0-57139261D632}"/>
              </a:ext>
            </a:extLst>
          </p:cNvPr>
          <p:cNvSpPr txBox="1"/>
          <p:nvPr/>
        </p:nvSpPr>
        <p:spPr>
          <a:xfrm>
            <a:off x="4237149" y="5097324"/>
            <a:ext cx="5589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6" b="17398"/>
          <a:stretch/>
        </p:blipFill>
        <p:spPr bwMode="auto">
          <a:xfrm>
            <a:off x="4481848" y="512726"/>
            <a:ext cx="4803820" cy="458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6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944A0B-E1EB-B283-F898-3972BEA5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4B36C7-D12C-B73F-3F99-67FC0BFA604C}"/>
              </a:ext>
            </a:extLst>
          </p:cNvPr>
          <p:cNvSpPr txBox="1"/>
          <p:nvPr/>
        </p:nvSpPr>
        <p:spPr>
          <a:xfrm>
            <a:off x="3309257" y="1217840"/>
            <a:ext cx="7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648DF-51E7-5DDA-67B0-5B26AD5AFB6F}"/>
              </a:ext>
            </a:extLst>
          </p:cNvPr>
          <p:cNvSpPr txBox="1"/>
          <p:nvPr/>
        </p:nvSpPr>
        <p:spPr>
          <a:xfrm>
            <a:off x="2660469" y="2681901"/>
            <a:ext cx="814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E1674E-CF21-DC4E-7733-64968E6B4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D30C2F-F8B2-18A8-C77F-6F312CA28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94" b="81055" l="19922" r="81250">
                        <a14:foregroundMark x1="46582" y1="21094" x2="46582" y2="21094"/>
                        <a14:foregroundMark x1="79688" y1="42383" x2="79688" y2="42383"/>
                        <a14:foregroundMark x1="51953" y1="39844" x2="51953" y2="39844"/>
                        <a14:foregroundMark x1="47559" y1="39844" x2="47559" y2="39844"/>
                        <a14:foregroundMark x1="24609" y1="40332" x2="24609" y2="40332"/>
                        <a14:foregroundMark x1="22949" y1="49512" x2="22949" y2="49512"/>
                        <a14:foregroundMark x1="25586" y1="58887" x2="25586" y2="58887"/>
                        <a14:foregroundMark x1="28711" y1="64648" x2="28711" y2="64648"/>
                        <a14:foregroundMark x1="33594" y1="71191" x2="33594" y2="71191"/>
                        <a14:foregroundMark x1="45313" y1="75391" x2="45313" y2="75391"/>
                        <a14:foregroundMark x1="65723" y1="75684" x2="65723" y2="75684"/>
                        <a14:foregroundMark x1="74512" y1="70898" x2="74512" y2="70898"/>
                        <a14:foregroundMark x1="77637" y1="64355" x2="77637" y2="64355"/>
                        <a14:foregroundMark x1="81250" y1="56152" x2="81250" y2="56152"/>
                        <a14:foregroundMark x1="80859" y1="52441" x2="80859" y2="52441"/>
                        <a14:foregroundMark x1="54590" y1="77051" x2="54590" y2="77051"/>
                        <a14:foregroundMark x1="49121" y1="78711" x2="49121" y2="78711"/>
                        <a14:foregroundMark x1="53223" y1="81055" x2="53223" y2="81055"/>
                        <a14:foregroundMark x1="19922" y1="52051" x2="19922" y2="52051"/>
                        <a14:foregroundMark x1="22168" y1="42383" x2="22168" y2="42383"/>
                        <a14:foregroundMark x1="20898" y1="41699" x2="20898" y2="41699"/>
                        <a14:foregroundMark x1="21680" y1="41309" x2="21680" y2="41309"/>
                        <a14:foregroundMark x1="39453" y1="43848" x2="39453" y2="43848"/>
                      </a14:backgroundRemoval>
                    </a14:imgEffect>
                  </a14:imgLayer>
                </a14:imgProps>
              </a:ext>
            </a:extLst>
          </a:blip>
          <a:srcRect l="18381" t="15746" r="14699" b="16826"/>
          <a:stretch/>
        </p:blipFill>
        <p:spPr>
          <a:xfrm>
            <a:off x="5522469" y="1273965"/>
            <a:ext cx="3023375" cy="3046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87C100-48C9-611F-DE52-1B33C30F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16" b="80147" l="32353" r="66667">
                        <a14:foregroundMark x1="49673" y1="28922" x2="49673" y2="28922"/>
                        <a14:foregroundMark x1="50000" y1="26716" x2="50000" y2="26716"/>
                        <a14:foregroundMark x1="65523" y1="50735" x2="65523" y2="50735"/>
                        <a14:foregroundMark x1="51307" y1="80637" x2="51307" y2="80637"/>
                        <a14:foregroundMark x1="32516" y1="54902" x2="32516" y2="54902"/>
                        <a14:foregroundMark x1="38072" y1="53922" x2="38072" y2="53922"/>
                        <a14:foregroundMark x1="33987" y1="40196" x2="33987" y2="40196"/>
                        <a14:foregroundMark x1="35294" y1="41422" x2="35294" y2="41422"/>
                        <a14:foregroundMark x1="39379" y1="48775" x2="39379" y2="48775"/>
                        <a14:foregroundMark x1="54739" y1="54657" x2="54739" y2="54657"/>
                        <a14:foregroundMark x1="49020" y1="34314" x2="49020" y2="34314"/>
                        <a14:foregroundMark x1="66667" y1="54412" x2="66667" y2="54412"/>
                        <a14:foregroundMark x1="66667" y1="54657" x2="66667" y2="54657"/>
                        <a14:foregroundMark x1="61928" y1="56127" x2="61928" y2="56127"/>
                        <a14:foregroundMark x1="61601" y1="56127" x2="61601" y2="56127"/>
                        <a14:foregroundMark x1="61601" y1="56127" x2="61601" y2="56127"/>
                        <a14:foregroundMark x1="61601" y1="56127" x2="61601" y2="56127"/>
                        <a14:foregroundMark x1="54412" y1="56127" x2="54412" y2="56127"/>
                        <a14:foregroundMark x1="53922" y1="55882" x2="53922" y2="55882"/>
                      </a14:backgroundRemoval>
                    </a14:imgEffect>
                  </a14:imgLayer>
                </a14:imgProps>
              </a:ext>
            </a:extLst>
          </a:blip>
          <a:srcRect l="29533" t="23389" r="31326" b="14538"/>
          <a:stretch/>
        </p:blipFill>
        <p:spPr>
          <a:xfrm>
            <a:off x="8545844" y="1178171"/>
            <a:ext cx="3280247" cy="346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9419C7-2937-EE84-79DA-4835C4EA52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8" b="92000" l="8778" r="92889">
                        <a14:foregroundMark x1="46222" y1="8778" x2="46222" y2="8778"/>
                        <a14:foregroundMark x1="8778" y1="50778" x2="8778" y2="50778"/>
                        <a14:foregroundMark x1="52222" y1="92111" x2="52222" y2="92111"/>
                        <a14:foregroundMark x1="92889" y1="54667" x2="92889" y2="54667"/>
                      </a14:backgroundRemoval>
                    </a14:imgEffect>
                  </a14:imgLayer>
                </a14:imgProps>
              </a:ext>
            </a:extLst>
          </a:blip>
          <a:srcRect l="5278" t="4254" r="3840" b="4825"/>
          <a:stretch/>
        </p:blipFill>
        <p:spPr>
          <a:xfrm>
            <a:off x="2588023" y="1373443"/>
            <a:ext cx="2846126" cy="28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D9A61D-67C1-2CF6-CFEA-5B6A6B54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6146" name="Picture 2" descr="Đồ chơi lắp ghép kích thước lớn số 37527">
            <a:extLst>
              <a:ext uri="{FF2B5EF4-FFF2-40B4-BE49-F238E27FC236}">
                <a16:creationId xmlns:a16="http://schemas.microsoft.com/office/drawing/2014/main" xmlns="" id="{99B8BFCF-2D41-E1C9-5A6C-60F824DC1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50" b="82650" l="23500" r="46150">
                        <a14:foregroundMark x1="23500" y1="74050" x2="23500" y2="74050"/>
                        <a14:foregroundMark x1="40800" y1="81450" x2="40800" y2="81450"/>
                        <a14:foregroundMark x1="42650" y1="76900" x2="42650" y2="76900"/>
                        <a14:foregroundMark x1="43150" y1="74750" x2="43150" y2="74750"/>
                        <a14:foregroundMark x1="42650" y1="74250" x2="42650" y2="74250"/>
                        <a14:foregroundMark x1="41800" y1="75600" x2="41800" y2="75600"/>
                        <a14:foregroundMark x1="42450" y1="78450" x2="42450" y2="78450"/>
                        <a14:foregroundMark x1="40600" y1="82650" x2="40600" y2="82650"/>
                        <a14:foregroundMark x1="40600" y1="82650" x2="40600" y2="82650"/>
                        <a14:foregroundMark x1="46150" y1="76600" x2="46150" y2="7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64331" r="51993" b="16198"/>
          <a:stretch/>
        </p:blipFill>
        <p:spPr bwMode="auto">
          <a:xfrm>
            <a:off x="2997580" y="1750424"/>
            <a:ext cx="3139214" cy="23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BA798-21DD-2469-977C-9A7AD429AF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53" b="76895" l="67994" r="95064">
                        <a14:foregroundMark x1="76911" y1="40481" x2="76911" y2="40481"/>
                        <a14:foregroundMark x1="75478" y1="40850" x2="75478" y2="40850"/>
                        <a14:foregroundMark x1="78025" y1="39187" x2="78025" y2="39187"/>
                        <a14:foregroundMark x1="80255" y1="38078" x2="80255" y2="38078"/>
                        <a14:foregroundMark x1="79459" y1="37708" x2="79459" y2="37708"/>
                        <a14:foregroundMark x1="79777" y1="43253" x2="79777" y2="43253"/>
                        <a14:foregroundMark x1="84236" y1="45656" x2="84236" y2="45656"/>
                        <a14:foregroundMark x1="91561" y1="43808" x2="91561" y2="43808"/>
                        <a14:foregroundMark x1="95064" y1="45287" x2="95064" y2="45287"/>
                        <a14:foregroundMark x1="92834" y1="43993" x2="92834" y2="43993"/>
                        <a14:foregroundMark x1="71815" y1="38817" x2="71815" y2="38817"/>
                        <a14:foregroundMark x1="72293" y1="39002" x2="72293" y2="39002"/>
                        <a14:foregroundMark x1="72930" y1="39187" x2="72930" y2="39187"/>
                        <a14:foregroundMark x1="74045" y1="39187" x2="74045" y2="39187"/>
                        <a14:foregroundMark x1="75159" y1="39741" x2="75159" y2="39741"/>
                        <a14:foregroundMark x1="77229" y1="38632" x2="77229" y2="38632"/>
                        <a14:foregroundMark x1="78185" y1="37523" x2="78185" y2="37523"/>
                        <a14:foregroundMark x1="77070" y1="37893" x2="77070" y2="37893"/>
                        <a14:foregroundMark x1="75637" y1="38262" x2="75637" y2="38262"/>
                        <a14:foregroundMark x1="74204" y1="38447" x2="74204" y2="38447"/>
                        <a14:foregroundMark x1="72930" y1="38632" x2="72930" y2="38632"/>
                        <a14:foregroundMark x1="71338" y1="38632" x2="71338" y2="38632"/>
                        <a14:foregroundMark x1="69586" y1="40111" x2="69586" y2="40111"/>
                        <a14:foregroundMark x1="68471" y1="46765" x2="68471" y2="46765"/>
                        <a14:foregroundMark x1="67994" y1="46211" x2="67994" y2="46211"/>
                        <a14:foregroundMark x1="67994" y1="48429" x2="67994" y2="48429"/>
                        <a14:foregroundMark x1="67994" y1="47320" x2="67994" y2="47320"/>
                        <a14:foregroundMark x1="84873" y1="39741" x2="84873" y2="39741"/>
                        <a14:foregroundMark x1="87739" y1="42144" x2="87739" y2="42144"/>
                        <a14:foregroundMark x1="88694" y1="40296" x2="88694" y2="40296"/>
                        <a14:foregroundMark x1="84554" y1="39002" x2="84554" y2="39002"/>
                        <a14:foregroundMark x1="81369" y1="38447" x2="81369" y2="38447"/>
                        <a14:foregroundMark x1="91561" y1="64880" x2="91561" y2="64880"/>
                        <a14:foregroundMark x1="91242" y1="65065" x2="91242" y2="65065"/>
                        <a14:backgroundMark x1="70382" y1="61738" x2="70382" y2="61738"/>
                        <a14:backgroundMark x1="91083" y1="65619" x2="91083" y2="65619"/>
                        <a14:backgroundMark x1="91242" y1="65065" x2="91242" y2="65065"/>
                        <a14:backgroundMark x1="91561" y1="65065" x2="91561" y2="65065"/>
                        <a14:backgroundMark x1="75478" y1="39002" x2="75478" y2="39002"/>
                        <a14:backgroundMark x1="74204" y1="38262" x2="74204" y2="38262"/>
                        <a14:backgroundMark x1="75637" y1="38078" x2="75637" y2="38078"/>
                        <a14:backgroundMark x1="74363" y1="38447" x2="74363" y2="38447"/>
                        <a14:backgroundMark x1="88535" y1="40665" x2="88535" y2="40665"/>
                        <a14:backgroundMark x1="88854" y1="40111" x2="88854" y2="40111"/>
                        <a14:backgroundMark x1="72134" y1="61922" x2="72134" y2="61922"/>
                      </a14:backgroundRemoval>
                    </a14:imgEffect>
                  </a14:imgLayer>
                </a14:imgProps>
              </a:ext>
            </a:extLst>
          </a:blip>
          <a:srcRect l="66597" t="34156" r="1811" b="33903"/>
          <a:stretch/>
        </p:blipFill>
        <p:spPr>
          <a:xfrm>
            <a:off x="6156952" y="1985555"/>
            <a:ext cx="2732660" cy="2380059"/>
          </a:xfrm>
          <a:prstGeom prst="rect">
            <a:avLst/>
          </a:prstGeom>
        </p:spPr>
      </p:pic>
      <p:pic>
        <p:nvPicPr>
          <p:cNvPr id="6148" name="Picture 4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xmlns="" id="{3D6EE3A2-A78E-04CC-902B-31616F883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762" b="94640" l="50637" r="70382">
                        <a14:foregroundMark x1="50955" y1="80037" x2="50955" y2="80037"/>
                        <a14:foregroundMark x1="60032" y1="85582" x2="60032" y2="85582"/>
                        <a14:foregroundMark x1="69745" y1="85213" x2="69745" y2="85213"/>
                        <a14:foregroundMark x1="69268" y1="92976" x2="69268" y2="92976"/>
                        <a14:foregroundMark x1="70064" y1="79852" x2="70064" y2="79852"/>
                        <a14:foregroundMark x1="57166" y1="70610" x2="57166" y2="70610"/>
                        <a14:foregroundMark x1="56688" y1="69316" x2="56688" y2="69316"/>
                        <a14:foregroundMark x1="58121" y1="69871" x2="58121" y2="69871"/>
                        <a14:foregroundMark x1="66083" y1="72274" x2="66083" y2="72274"/>
                        <a14:foregroundMark x1="64650" y1="72274" x2="64650" y2="72274"/>
                        <a14:foregroundMark x1="63854" y1="71904" x2="63854" y2="71904"/>
                        <a14:foregroundMark x1="63057" y1="71349" x2="63057" y2="71349"/>
                        <a14:foregroundMark x1="63376" y1="72643" x2="63376" y2="72643"/>
                        <a14:foregroundMark x1="66083" y1="94270" x2="66083" y2="94270"/>
                        <a14:foregroundMark x1="58758" y1="94085" x2="58758" y2="94085"/>
                        <a14:foregroundMark x1="57325" y1="94824" x2="57325" y2="94824"/>
                        <a14:foregroundMark x1="55892" y1="94640" x2="55892" y2="94640"/>
                        <a14:foregroundMark x1="55255" y1="91128" x2="55255" y2="91128"/>
                        <a14:foregroundMark x1="53025" y1="87985" x2="53025" y2="87985"/>
                        <a14:foregroundMark x1="66561" y1="88355" x2="66561" y2="88355"/>
                        <a14:foregroundMark x1="70223" y1="89094" x2="70223" y2="89094"/>
                        <a14:foregroundMark x1="70223" y1="91867" x2="70223" y2="91867"/>
                        <a14:foregroundMark x1="70382" y1="79667" x2="70382" y2="79667"/>
                        <a14:foregroundMark x1="70064" y1="78558" x2="70064" y2="78558"/>
                        <a14:foregroundMark x1="70382" y1="81701" x2="70382" y2="81701"/>
                        <a14:foregroundMark x1="69745" y1="87246" x2="69745" y2="87246"/>
                        <a14:foregroundMark x1="57484" y1="86691" x2="57484" y2="8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6" t="66655" r="27580" b="2249"/>
          <a:stretch/>
        </p:blipFill>
        <p:spPr bwMode="auto">
          <a:xfrm>
            <a:off x="9194420" y="1889760"/>
            <a:ext cx="2311942" cy="26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3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A8A237-90E4-E343-D54D-88BC5B0E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6B9609-DABE-8A9A-317A-1C75E5C4B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405" l="6693" r="96603">
                        <a14:foregroundMark x1="49451" y1="10789" x2="49451" y2="10789"/>
                        <a14:foregroundMark x1="49251" y1="8991" x2="49251" y2="8991"/>
                        <a14:foregroundMark x1="49251" y1="7193" x2="49251" y2="7193"/>
                        <a14:foregroundMark x1="48551" y1="6294" x2="48551" y2="6294"/>
                        <a14:foregroundMark x1="90010" y1="64036" x2="90010" y2="64036"/>
                        <a14:foregroundMark x1="93806" y1="70330" x2="93806" y2="70330"/>
                        <a14:foregroundMark x1="72028" y1="90909" x2="72028" y2="90909"/>
                        <a14:foregroundMark x1="60839" y1="95405" x2="60839" y2="95405"/>
                        <a14:foregroundMark x1="41359" y1="95604" x2="41359" y2="95604"/>
                        <a14:foregroundMark x1="7792" y1="76324" x2="7792" y2="76324"/>
                        <a14:foregroundMark x1="8891" y1="73227" x2="8891" y2="73227"/>
                        <a14:foregroundMark x1="28372" y1="81718" x2="28372" y2="81718"/>
                        <a14:foregroundMark x1="55245" y1="83117" x2="55245" y2="83117"/>
                        <a14:foregroundMark x1="96903" y1="71928" x2="96903" y2="71928"/>
                        <a14:foregroundMark x1="7293" y1="78122" x2="7293" y2="78122"/>
                        <a14:foregroundMark x1="7992" y1="72527" x2="7992" y2="72527"/>
                        <a14:foregroundMark x1="7992" y1="72527" x2="7992" y2="72527"/>
                        <a14:foregroundMark x1="7792" y1="72527" x2="7792" y2="72527"/>
                        <a14:foregroundMark x1="7093" y1="72527" x2="7093" y2="72527"/>
                        <a14:foregroundMark x1="6693" y1="79520" x2="6693" y2="79520"/>
                        <a14:foregroundMark x1="40659" y1="72527" x2="40659" y2="72527"/>
                      </a14:backgroundRemoval>
                    </a14:imgEffect>
                  </a14:imgLayer>
                </a14:imgProps>
              </a:ext>
            </a:extLst>
          </a:blip>
          <a:srcRect t="2464" r="2183"/>
          <a:stretch/>
        </p:blipFill>
        <p:spPr>
          <a:xfrm>
            <a:off x="8334539" y="468636"/>
            <a:ext cx="3291404" cy="383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D631B1-C484-5518-381E-6CD9F9734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6000" l="10000" r="90000">
                        <a14:foregroundMark x1="49750" y1="6750" x2="49750" y2="6750"/>
                        <a14:foregroundMark x1="49375" y1="3875" x2="49375" y2="3875"/>
                        <a14:foregroundMark x1="49250" y1="3125" x2="49250" y2="3125"/>
                        <a14:foregroundMark x1="51875" y1="91375" x2="51875" y2="91375"/>
                        <a14:foregroundMark x1="67250" y1="92750" x2="67250" y2="92750"/>
                        <a14:foregroundMark x1="53875" y1="96000" x2="53875" y2="96000"/>
                        <a14:foregroundMark x1="57000" y1="94125" x2="57000" y2="94125"/>
                        <a14:foregroundMark x1="60500" y1="88500" x2="60500" y2="88500"/>
                        <a14:foregroundMark x1="44625" y1="80000" x2="44625" y2="80000"/>
                        <a14:foregroundMark x1="83750" y1="78125" x2="83750" y2="78125"/>
                        <a14:foregroundMark x1="83750" y1="80375" x2="83750" y2="80375"/>
                        <a14:foregroundMark x1="70750" y1="74125" x2="70750" y2="74125"/>
                        <a14:foregroundMark x1="58750" y1="67375" x2="58750" y2="67375"/>
                      </a14:backgroundRemoval>
                    </a14:imgEffect>
                  </a14:imgLayer>
                </a14:imgProps>
              </a:ext>
            </a:extLst>
          </a:blip>
          <a:srcRect l="11905" r="12286"/>
          <a:stretch/>
        </p:blipFill>
        <p:spPr>
          <a:xfrm>
            <a:off x="2287672" y="714103"/>
            <a:ext cx="2842963" cy="3750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C2DA33-407B-1FDF-9BEE-97738E67EE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750" l="4000" r="92667">
                        <a14:foregroundMark x1="51750" y1="8417" x2="51750" y2="8417"/>
                        <a14:foregroundMark x1="49833" y1="4167" x2="49833" y2="4167"/>
                        <a14:foregroundMark x1="50500" y1="36167" x2="50500" y2="36167"/>
                        <a14:foregroundMark x1="38583" y1="19917" x2="38583" y2="19917"/>
                        <a14:foregroundMark x1="8083" y1="73500" x2="8083" y2="73500"/>
                        <a14:foregroundMark x1="4000" y1="76917" x2="4000" y2="76917"/>
                        <a14:foregroundMark x1="24000" y1="90917" x2="24000" y2="90917"/>
                        <a14:foregroundMark x1="38833" y1="95750" x2="38833" y2="95750"/>
                        <a14:foregroundMark x1="86333" y1="90167" x2="86333" y2="90167"/>
                        <a14:foregroundMark x1="92667" y1="77083" x2="92667" y2="77083"/>
                        <a14:foregroundMark x1="84167" y1="90000" x2="84167" y2="90000"/>
                        <a14:foregroundMark x1="71083" y1="95083" x2="71083" y2="95083"/>
                        <a14:foregroundMark x1="68833" y1="96167" x2="68833" y2="96167"/>
                        <a14:foregroundMark x1="65750" y1="96500" x2="65750" y2="96500"/>
                        <a14:foregroundMark x1="51917" y1="97417" x2="51917" y2="97417"/>
                        <a14:foregroundMark x1="54333" y1="97750" x2="54333" y2="97750"/>
                        <a14:foregroundMark x1="38333" y1="34833" x2="38333" y2="34833"/>
                        <a14:foregroundMark x1="39833" y1="33417" x2="39833" y2="33417"/>
                        <a14:foregroundMark x1="41000" y1="32750" x2="41000" y2="32750"/>
                        <a14:foregroundMark x1="34000" y1="39583" x2="34000" y2="39583"/>
                        <a14:foregroundMark x1="29333" y1="42000" x2="29333" y2="42000"/>
                        <a14:foregroundMark x1="29333" y1="41250" x2="29333" y2="41250"/>
                        <a14:foregroundMark x1="28417" y1="42500" x2="28417" y2="42500"/>
                        <a14:foregroundMark x1="30667" y1="40500" x2="30667" y2="40500"/>
                        <a14:foregroundMark x1="30833" y1="39583" x2="30833" y2="39583"/>
                        <a14:foregroundMark x1="43250" y1="20167" x2="43250" y2="20167"/>
                        <a14:foregroundMark x1="43000" y1="15333" x2="43000" y2="15333"/>
                        <a14:foregroundMark x1="43667" y1="12083" x2="43667" y2="12083"/>
                        <a14:foregroundMark x1="53583" y1="62083" x2="53583" y2="62083"/>
                        <a14:foregroundMark x1="53583" y1="62083" x2="53583" y2="62083"/>
                        <a14:foregroundMark x1="61833" y1="62583" x2="63583" y2="63750"/>
                        <a14:foregroundMark x1="90750" y1="71000" x2="90750" y2="71000"/>
                        <a14:foregroundMark x1="92000" y1="73750" x2="92000" y2="73750"/>
                        <a14:foregroundMark x1="90500" y1="71083" x2="90500" y2="71083"/>
                        <a14:foregroundMark x1="78833" y1="73750" x2="78833" y2="73750"/>
                        <a14:foregroundMark x1="78667" y1="72250" x2="78667" y2="72250"/>
                        <a14:foregroundMark x1="75500" y1="69750" x2="75500" y2="69750"/>
                      </a14:backgroundRemoval>
                    </a14:imgEffect>
                  </a14:imgLayer>
                </a14:imgProps>
              </a:ext>
            </a:extLst>
          </a:blip>
          <a:srcRect l="1164" r="4106"/>
          <a:stretch/>
        </p:blipFill>
        <p:spPr>
          <a:xfrm>
            <a:off x="4994496" y="468636"/>
            <a:ext cx="3493600" cy="42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51F5DB-601E-8212-4BF2-D2C5023E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1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59</Words>
  <Application>Microsoft Office PowerPoint</Application>
  <PresentationFormat>Custom</PresentationFormat>
  <Paragraphs>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uhSShu</dc:creator>
  <cp:lastModifiedBy>Techsi.vn</cp:lastModifiedBy>
  <cp:revision>2</cp:revision>
  <dcterms:created xsi:type="dcterms:W3CDTF">2023-09-19T14:33:07Z</dcterms:created>
  <dcterms:modified xsi:type="dcterms:W3CDTF">2024-10-03T09:55:21Z</dcterms:modified>
</cp:coreProperties>
</file>