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9" r:id="rId3"/>
    <p:sldId id="294" r:id="rId4"/>
    <p:sldId id="297" r:id="rId5"/>
    <p:sldId id="293" r:id="rId6"/>
    <p:sldId id="292" r:id="rId7"/>
    <p:sldId id="298" r:id="rId8"/>
    <p:sldId id="299" r:id="rId9"/>
    <p:sldId id="301" r:id="rId10"/>
    <p:sldId id="302" r:id="rId11"/>
    <p:sldId id="27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5DD8-2836-17A2-4439-D8534462D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E6425-27CC-C996-CC26-92544EF44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1C94-C013-7343-7918-47437710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8790-ED31-6637-E466-F1897D9F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EB459-5174-01C9-854A-E4B56549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2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F6CE-A2BC-AC16-151A-C4BEA68A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8DE9A-A327-03BA-E2B0-1E69C1AC9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4119A-EC78-A781-52A4-94F8F0BB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D2668-4130-80F5-E5F3-76D224AA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C55C1-92BB-76E4-A76F-8DAB606E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703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F18BF3-F749-C268-8FAD-9DEF1AFCD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A5BD4-79F2-B44A-D3F3-5C50295D5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A9B72-371D-09AE-D621-9620BACE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AA5B-9360-BBBA-5F9A-78765DB6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01605-B222-FBAC-1805-20DD769E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23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3E11-6F5E-5C13-740B-E3C72A42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D430A-1F26-5916-DCA9-A67971432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F1E3-ED91-FFFB-7BA2-97C99CE6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BB7BD-833E-134C-29CD-D543DC03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D235F-5C6D-923C-96D3-DE4698FB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72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E335-694B-7B59-3777-9285AE23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187A-6AE3-6F01-AE5F-060A22C2F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A03EF-FF5C-507D-6A24-84C1453B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D2470-0E80-3D17-C848-54CAB8CB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BEED3-730B-77C1-9049-2F2986EB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404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C226-EB18-4675-2F47-4FC43C62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9AA8-F2FE-6746-12E0-D3DE0643C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6DD81-9537-361C-7DA0-60598413E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BEA17-2596-A692-166C-0E447691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2D51C-FFC2-4D8F-8803-6ABCD335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27A8-736D-E40C-DFF5-310B9981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2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22CB-CBD5-A5E8-4289-EA73EBE4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66AE8-1A12-12F3-5510-978604869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DBA0D-B7E5-D924-48F0-EFA057B95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FF29-C12F-B812-FC11-859C15767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A8BD6-9359-4118-CBA5-075B47144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A307E-5721-F632-889D-438ADE35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898CA-BB59-64C7-8078-EDA21F19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8176F-D9B2-5901-80CA-BBB32F01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17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029E-B0BB-2617-0F22-7DDC3C17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8B6FC-CB64-EABF-CA0A-C1FC1224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98C01-E0BB-72C6-F528-487E241C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5379C-3F20-F839-76FB-621ADF97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840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A237E-45BB-5FB2-54AE-6BFB145E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407EE-DB08-B5FD-D915-F699374B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515A9-3B11-8F4E-17FD-B0B959B4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5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AD43-DA22-5C6F-B201-1CC5BCB4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3A465-E50E-228A-A8C6-463A87811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3BC97-9174-A3BA-8AA3-B57285E2A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40FCA-730E-D800-D925-9408F1B0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D939-6157-CE5D-1737-E997EB00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B671-EFED-7021-B717-9A755514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468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0318-EC9A-3E91-A707-A489999A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8E731-710D-4EDE-5FCF-03DD9885F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E5E0E-FBA8-D645-FD5A-54AB6251D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6694B-9C2A-8909-3C89-952BD3B4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4E5E9-BB0F-F4AC-CFDA-01A33BB2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9771B-F44D-5200-E520-EB596C6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1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980EE-97D5-69CF-D83D-FE3847C0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8061F-624F-4ED5-1397-78646F13C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03DDA-FEE2-9342-D54E-B431C76DC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041B-D948-4C91-8140-A3C350F8791C}" type="datetimeFigureOut">
              <a:rPr lang="vi-VN" smtClean="0"/>
              <a:t>15/05/2024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5B62D-4B20-1125-2AA6-0846E25E4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EACD4-8D37-7C87-CA3D-706048882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0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Hàn Quốc Tươi Mới Gia đình Hạnh Phúc Gia đình, Phúc, đoàn, Di  Chuyển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8"/>
            <a:ext cx="12191999" cy="70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67696" y="2982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 ĐÀO TẠO QUẬN LONG BIÊN</a:t>
            </a:r>
          </a:p>
          <a:p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E8138-BDB4-2421-3C72-648A028C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5125" y="1112273"/>
            <a:ext cx="1581747" cy="144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92035" y="2729179"/>
            <a:ext cx="4607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6051" y="3674615"/>
            <a:ext cx="7199290" cy="247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NBTN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 tiết mùa hè</a:t>
            </a:r>
            <a:endParaRPr lang="vi-VN" altLang="vi-VN" sz="2400" b="1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altLang="vi-VN" sz="24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Lứa tuổi: Nhà trẻ.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</a:t>
            </a:r>
            <a:r>
              <a:rPr lang="vi-VN" alt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alt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 học: </a:t>
            </a:r>
            <a:r>
              <a:rPr lang="en-US" alt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2023-2024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60F32-7C83-7A56-B173-BED724D4C3E9}"/>
              </a:ext>
            </a:extLst>
          </p:cNvPr>
          <p:cNvSpPr txBox="1"/>
          <p:nvPr/>
        </p:nvSpPr>
        <p:spPr>
          <a:xfrm>
            <a:off x="3221577" y="2620368"/>
            <a:ext cx="6192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vi-VN" b="1" i="1"/>
              <a:t>Trò chơi:  Trời nắng trời mưa</a:t>
            </a:r>
            <a:endParaRPr lang="en-US" sz="40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60F32-7C83-7A56-B173-BED724D4C3E9}"/>
              </a:ext>
            </a:extLst>
          </p:cNvPr>
          <p:cNvSpPr txBox="1"/>
          <p:nvPr/>
        </p:nvSpPr>
        <p:spPr>
          <a:xfrm>
            <a:off x="2999509" y="2594242"/>
            <a:ext cx="61929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bé chăm ngoan học giỏi!</a:t>
            </a:r>
            <a:endParaRPr lang="en-US" sz="40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Hàn Quốc Tươi Mới Gia đình Hạnh Phúc Gia đình, Phúc, đoàn, Di  Chuyển Background Vector để tải xuống miễn phí -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60320" y="1864864"/>
            <a:ext cx="71192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+mj-lt"/>
              </a:rPr>
              <a:t>1. Ổn định tổ chức:</a:t>
            </a:r>
            <a:endParaRPr lang="vi-VN" sz="2800">
              <a:solidFill>
                <a:srgbClr val="FF0000"/>
              </a:solidFill>
              <a:latin typeface="+mj-lt"/>
            </a:endParaRPr>
          </a:p>
          <a:p>
            <a:r>
              <a:rPr lang="vi-VN" sz="2800">
                <a:solidFill>
                  <a:srgbClr val="FF0000"/>
                </a:solidFill>
                <a:latin typeface="+mj-lt"/>
              </a:rPr>
              <a:t>- Cô và trẻ cùng hát bài </a:t>
            </a:r>
            <a:r>
              <a:rPr lang="vi-VN" sz="2800" smtClean="0">
                <a:solidFill>
                  <a:srgbClr val="FF0000"/>
                </a:solidFill>
                <a:latin typeface="+mj-lt"/>
              </a:rPr>
              <a:t>“</a:t>
            </a:r>
            <a:r>
              <a:rPr lang="en-US" sz="2800" smtClean="0">
                <a:solidFill>
                  <a:srgbClr val="FF0000"/>
                </a:solidFill>
                <a:latin typeface="+mj-lt"/>
              </a:rPr>
              <a:t>Mùa hè đến</a:t>
            </a:r>
            <a:r>
              <a:rPr lang="vi-VN" sz="2800" smtClean="0">
                <a:solidFill>
                  <a:srgbClr val="FF0000"/>
                </a:solidFill>
                <a:latin typeface="+mj-lt"/>
              </a:rPr>
              <a:t>”</a:t>
            </a:r>
            <a:endParaRPr lang="vi-VN" sz="280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yt1s.com - Mùa Hè Đến  Mai Vy Mùa hè đến chim hót vui  Nhạc Thiếu Nhi Vui Nhộn MV 4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393" end="146417.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Hàn Quốc Tươi Mới Gia đình Hạnh Phúc Gia đình, Phúc, đoàn, Di  Chuyển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0949" y="1583916"/>
            <a:ext cx="7341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* 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HĐ2: Phương pháp hình thức tổ chức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6 lưu ý cần nhớ khi tắm biển vào mùa h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Hàn Quốc Tươi Mới Gia đình Hạnh Phúc Gia đình, Phúc, đoàn, Di  Chuyển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Hàn Quốc Tươi Mới Gia đình Hạnh Phúc Gia đình, Phúc, đoàn, Di  Chuyển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9214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21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Mùa nắng nóng: tin tức, hình ảnh, video, bình lu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" y="480342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>
                <a:solidFill>
                  <a:srgbClr val="333333"/>
                </a:solidFill>
                <a:latin typeface="+mj-lt"/>
              </a:rPr>
              <a:t>+ Trời nắng các con cảm thấy thế nào?  (Nóng)</a:t>
            </a:r>
          </a:p>
          <a:p>
            <a:r>
              <a:rPr lang="vi-VN">
                <a:solidFill>
                  <a:srgbClr val="333333"/>
                </a:solidFill>
                <a:latin typeface="+mj-lt"/>
              </a:rPr>
              <a:t>+ Khi ra nắng con phải như thế nào</a:t>
            </a:r>
            <a:r>
              <a:rPr lang="vi-VN" smtClean="0">
                <a:solidFill>
                  <a:srgbClr val="333333"/>
                </a:solidFill>
                <a:latin typeface="+mj-lt"/>
              </a:rPr>
              <a:t>?</a:t>
            </a:r>
            <a:endParaRPr lang="en-US" smtClean="0">
              <a:solidFill>
                <a:srgbClr val="333333"/>
              </a:solidFill>
              <a:latin typeface="+mj-lt"/>
            </a:endParaRPr>
          </a:p>
          <a:p>
            <a:r>
              <a:rPr lang="vi-VN">
                <a:latin typeface="+mj-lt"/>
              </a:rPr>
              <a:t>+ Thời tiết nóng chúng mình  mặc  quần áo thế nào?</a:t>
            </a:r>
          </a:p>
          <a:p>
            <a:r>
              <a:rPr lang="vi-VN">
                <a:latin typeface="+mj-lt"/>
              </a:rPr>
              <a:t>- Các con ạ thời tiết mùa hè nóng bức và mọi người thường mặc quần áo mỏng, thoáng mát.</a:t>
            </a:r>
          </a:p>
          <a:p>
            <a:endParaRPr lang="vi-VN" b="0" i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407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ảnh Nền Trời Mưa, Trời Mưa Vector Nền Và Tập Tin Tải về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0114" y="51148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>
                <a:solidFill>
                  <a:srgbClr val="FF0000"/>
                </a:solidFill>
                <a:latin typeface="Cambria" panose="02040503050406030204" pitchFamily="18" charset="0"/>
              </a:rPr>
              <a:t>+ Khi ra mưa con phải như thế nào?</a:t>
            </a:r>
            <a:endParaRPr lang="vi-VN">
              <a:solidFill>
                <a:srgbClr val="FF0000"/>
              </a:solidFill>
              <a:latin typeface="Roboto"/>
            </a:endParaRPr>
          </a:p>
          <a:p>
            <a:r>
              <a:rPr lang="vi-VN" smtClean="0">
                <a:solidFill>
                  <a:srgbClr val="FF0000"/>
                </a:solidFill>
                <a:latin typeface="Cambria" panose="02040503050406030204" pitchFamily="18" charset="0"/>
              </a:rPr>
              <a:t>- </a:t>
            </a:r>
            <a:r>
              <a:rPr lang="vi-VN">
                <a:solidFill>
                  <a:srgbClr val="FF0000"/>
                </a:solidFill>
                <a:latin typeface="Cambria" panose="02040503050406030204" pitchFamily="18" charset="0"/>
              </a:rPr>
              <a:t>Cô nói cho trẻ biết mùa hè thường hay có mưa khi ra mưa phải che ô nếu không sẽ bị ốm.</a:t>
            </a:r>
            <a:endParaRPr lang="vi-VN" b="0" i="0">
              <a:solidFill>
                <a:srgbClr val="FF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303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60F32-7C83-7A56-B173-BED724D4C3E9}"/>
              </a:ext>
            </a:extLst>
          </p:cNvPr>
          <p:cNvSpPr txBox="1"/>
          <p:nvPr/>
        </p:nvSpPr>
        <p:spPr>
          <a:xfrm>
            <a:off x="3143200" y="1847712"/>
            <a:ext cx="61929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>
                <a:latin typeface="+mj-lt"/>
              </a:rPr>
              <a:t>* Các con ạ trong mùa hè không chỉ đi du lịch, đi chơi công viên mà còn có rất nhiều trò chơi cho bé chơi như các bạn nhỏ ở trong làng đi theo mẹ chăn châu, các bạn nhỏ chơi trò chơi dân gian với nhau rất vui…</a:t>
            </a:r>
          </a:p>
          <a:p>
            <a:r>
              <a:rPr lang="vi-VN">
                <a:latin typeface="+mj-lt"/>
              </a:rPr>
              <a:t>=&gt; Giáo dục trẻ biết mùa hè thời tiết nắng nóng nên mặc quần áo mỏng, đi ra ngoài trời phải có mũ, ô…</a:t>
            </a:r>
          </a:p>
        </p:txBody>
      </p:sp>
    </p:spTree>
    <p:extLst>
      <p:ext uri="{BB962C8B-B14F-4D97-AF65-F5344CB8AC3E}">
        <p14:creationId xmlns:p14="http://schemas.microsoft.com/office/powerpoint/2010/main" val="14297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197</Words>
  <Application>Microsoft Office PowerPoint</Application>
  <PresentationFormat>Widescreen</PresentationFormat>
  <Paragraphs>21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20</cp:revision>
  <dcterms:created xsi:type="dcterms:W3CDTF">2023-04-01T13:39:23Z</dcterms:created>
  <dcterms:modified xsi:type="dcterms:W3CDTF">2024-05-15T10:14:51Z</dcterms:modified>
</cp:coreProperties>
</file>