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3" r:id="rId16"/>
    <p:sldId id="282" r:id="rId17"/>
    <p:sldId id="275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8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NHẬN 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NB 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18-24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7620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36" y="722532"/>
            <a:ext cx="1078864" cy="10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" y="0"/>
            <a:ext cx="1220724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038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76200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2667000" y="1981201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168"/>
            <a:ext cx="12192000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24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4876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876799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09" y="-23949"/>
            <a:ext cx="1210709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304801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12192000" cy="6832141"/>
          </a:xfrm>
        </p:spPr>
      </p:pic>
      <p:sp>
        <p:nvSpPr>
          <p:cNvPr id="6" name="Rectangle 5"/>
          <p:cNvSpPr/>
          <p:nvPr/>
        </p:nvSpPr>
        <p:spPr>
          <a:xfrm>
            <a:off x="7391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394382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Bánh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xe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-228600"/>
            <a:ext cx="122682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4572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594" y="0"/>
            <a:ext cx="12211594" cy="6825634"/>
          </a:xfrm>
        </p:spPr>
      </p:pic>
      <p:sp>
        <p:nvSpPr>
          <p:cNvPr id="9" name="TextBox 8"/>
          <p:cNvSpPr txBox="1"/>
          <p:nvPr/>
        </p:nvSpPr>
        <p:spPr>
          <a:xfrm>
            <a:off x="304800" y="5867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67</Words>
  <Application>Microsoft Office PowerPoint</Application>
  <PresentationFormat>Widescreen</PresentationFormat>
  <Paragraphs>18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Calibri</vt:lpstr>
      <vt:lpstr>Office Theme</vt:lpstr>
      <vt:lpstr>   LĨNH VỰC PHÁT TRIỂN NGÔN NGỮ HOẠT ĐỘNG NHẬN BIẾT Đề tài: NB “Tàu hỏa” Chủ đề: Phương tiện giao thông Lứa tuổi: 18-24 tháng tuổi 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</cp:revision>
  <dcterms:created xsi:type="dcterms:W3CDTF">2006-08-16T00:00:00Z</dcterms:created>
  <dcterms:modified xsi:type="dcterms:W3CDTF">2024-04-17T02:14:14Z</dcterms:modified>
</cp:coreProperties>
</file>