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2" r:id="rId2"/>
    <p:sldId id="258" r:id="rId3"/>
    <p:sldId id="278" r:id="rId4"/>
    <p:sldId id="273" r:id="rId5"/>
    <p:sldId id="274" r:id="rId6"/>
    <p:sldId id="275" r:id="rId7"/>
    <p:sldId id="276" r:id="rId8"/>
    <p:sldId id="280" r:id="rId9"/>
    <p:sldId id="281" r:id="rId10"/>
    <p:sldId id="282" r:id="rId11"/>
    <p:sldId id="283" r:id="rId12"/>
    <p:sldId id="284" r:id="rId13"/>
    <p:sldId id="285" r:id="rId14"/>
    <p:sldId id="267" r:id="rId15"/>
    <p:sldId id="287" r:id="rId16"/>
    <p:sldId id="288" r:id="rId17"/>
    <p:sldId id="27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082E02-3C13-4060-B4CA-8466B5DC40F4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DC849C-A74D-4CEC-B272-7119194899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548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altLang="vi-VN" smtClean="0"/>
          </a:p>
        </p:txBody>
      </p:sp>
      <p:sp>
        <p:nvSpPr>
          <p:cNvPr id="7172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fld id="{29A236ED-6949-4B53-B8E2-4EFD502DD4B8}" type="slidenum">
              <a:rPr lang="vi-VN" altLang="vi-VN"/>
              <a:pPr/>
              <a:t>1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1417317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753B1-A31E-46CA-8444-2B2597B827A8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43161-DAA1-4BB5-8E3B-FC797016E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324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753B1-A31E-46CA-8444-2B2597B827A8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43161-DAA1-4BB5-8E3B-FC797016E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376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753B1-A31E-46CA-8444-2B2597B827A8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43161-DAA1-4BB5-8E3B-FC797016E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953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753B1-A31E-46CA-8444-2B2597B827A8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43161-DAA1-4BB5-8E3B-FC797016E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830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753B1-A31E-46CA-8444-2B2597B827A8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43161-DAA1-4BB5-8E3B-FC797016E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052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753B1-A31E-46CA-8444-2B2597B827A8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43161-DAA1-4BB5-8E3B-FC797016E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313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753B1-A31E-46CA-8444-2B2597B827A8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43161-DAA1-4BB5-8E3B-FC797016E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34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753B1-A31E-46CA-8444-2B2597B827A8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43161-DAA1-4BB5-8E3B-FC797016E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430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753B1-A31E-46CA-8444-2B2597B827A8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43161-DAA1-4BB5-8E3B-FC797016E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54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753B1-A31E-46CA-8444-2B2597B827A8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43161-DAA1-4BB5-8E3B-FC797016E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705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753B1-A31E-46CA-8444-2B2597B827A8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43161-DAA1-4BB5-8E3B-FC797016E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298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0753B1-A31E-46CA-8444-2B2597B827A8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643161-DAA1-4BB5-8E3B-FC797016E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746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8370"/>
            <a:ext cx="12192000" cy="6906370"/>
          </a:xfrm>
          <a:prstGeom prst="rect">
            <a:avLst/>
          </a:prstGeom>
        </p:spPr>
      </p:pic>
      <p:sp>
        <p:nvSpPr>
          <p:cNvPr id="6147" name="Rectangle 4"/>
          <p:cNvSpPr>
            <a:spLocks noChangeArrowheads="1"/>
          </p:cNvSpPr>
          <p:nvPr/>
        </p:nvSpPr>
        <p:spPr bwMode="auto">
          <a:xfrm>
            <a:off x="2082800" y="0"/>
            <a:ext cx="8001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en-US" alt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GD&amp;ĐT QUẬN LONG BIÊN</a:t>
            </a: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en-US" alt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GIANG BIÊN </a:t>
            </a:r>
            <a:endParaRPr lang="en-US" altLang="vi-V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8" name="Rectangle 6"/>
          <p:cNvSpPr>
            <a:spLocks noChangeArrowheads="1"/>
          </p:cNvSpPr>
          <p:nvPr/>
        </p:nvSpPr>
        <p:spPr bwMode="auto">
          <a:xfrm>
            <a:off x="1569308" y="1950234"/>
            <a:ext cx="8909222" cy="2739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vi-VN" b="1" dirty="0" smtClean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44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Lĩnh</a:t>
            </a:r>
            <a:r>
              <a:rPr lang="en-US" altLang="vi-VN" sz="44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vực</a:t>
            </a:r>
            <a:r>
              <a:rPr lang="en-US" altLang="vi-VN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  </a:t>
            </a:r>
            <a:r>
              <a:rPr lang="en-US" altLang="vi-VN" sz="4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Phát</a:t>
            </a:r>
            <a:r>
              <a:rPr lang="en-US" altLang="vi-VN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4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triển</a:t>
            </a:r>
            <a:r>
              <a:rPr lang="en-US" altLang="vi-VN" sz="44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4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nhận</a:t>
            </a:r>
            <a:r>
              <a:rPr lang="en-US" altLang="vi-VN" sz="44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4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thức</a:t>
            </a:r>
            <a:endParaRPr lang="en-US" altLang="vi-VN" sz="44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Đề</a:t>
            </a:r>
            <a:r>
              <a:rPr lang="en-US" altLang="vi-VN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tài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: </a:t>
            </a:r>
            <a:r>
              <a:rPr lang="en-US" altLang="vi-VN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Nhận</a:t>
            </a:r>
            <a:r>
              <a:rPr lang="en-US" altLang="vi-VN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biết</a:t>
            </a:r>
            <a:r>
              <a:rPr lang="en-US" altLang="vi-VN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hoa</a:t>
            </a:r>
            <a:r>
              <a:rPr lang="en-US" altLang="vi-VN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hồng</a:t>
            </a:r>
            <a:r>
              <a:rPr lang="en-US" altLang="vi-VN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– </a:t>
            </a:r>
            <a:r>
              <a:rPr lang="en-US" altLang="vi-VN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hoa</a:t>
            </a:r>
            <a:r>
              <a:rPr lang="en-US" altLang="vi-VN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cúc</a:t>
            </a:r>
            <a:endParaRPr lang="en-US" altLang="vi-VN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Lứa</a:t>
            </a:r>
            <a:r>
              <a:rPr lang="en-US" altLang="vi-VN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tuổi</a:t>
            </a:r>
            <a:r>
              <a:rPr lang="en-US" altLang="vi-VN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: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Nhà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trẻ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24-36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tháng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endParaRPr lang="en-US" altLang="vi-VN" b="1" dirty="0" smtClean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Lớp</a:t>
            </a:r>
            <a:r>
              <a:rPr lang="en-US" altLang="vi-VN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nhà</a:t>
            </a:r>
            <a:r>
              <a:rPr lang="en-US" altLang="vi-VN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trẻ</a:t>
            </a:r>
            <a:r>
              <a:rPr lang="en-US" altLang="vi-VN" b="1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smtClean="0">
                <a:solidFill>
                  <a:srgbClr val="0000FF"/>
                </a:solidFill>
                <a:latin typeface="Times New Roman" panose="02020603050405020304" pitchFamily="18" charset="0"/>
              </a:rPr>
              <a:t>D1</a:t>
            </a:r>
            <a:endParaRPr lang="en-US" altLang="vi-VN" dirty="0">
              <a:latin typeface=".VnTime" panose="020B7200000000000000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2804" y="988541"/>
            <a:ext cx="1568889" cy="1587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435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/>
      <p:bldP spid="614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Một bức ảnh hoa cúc vàng | Nhiếp Ảnh JPG Tải xuống miễn phí - Pikbe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1065" y="-360608"/>
            <a:ext cx="13561453" cy="7218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11"/>
          <p:cNvSpPr>
            <a:spLocks noChangeArrowheads="1"/>
          </p:cNvSpPr>
          <p:nvPr/>
        </p:nvSpPr>
        <p:spPr bwMode="auto">
          <a:xfrm>
            <a:off x="463640" y="1154805"/>
            <a:ext cx="3187618" cy="750028"/>
          </a:xfrm>
          <a:prstGeom prst="wedgeRoundRectCallout">
            <a:avLst>
              <a:gd name="adj1" fmla="val 109375"/>
              <a:gd name="adj2" fmla="val 70602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endParaRPr lang="vi-VN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11"/>
          <p:cNvSpPr>
            <a:spLocks noChangeArrowheads="1"/>
          </p:cNvSpPr>
          <p:nvPr/>
        </p:nvSpPr>
        <p:spPr bwMode="auto">
          <a:xfrm>
            <a:off x="824248" y="3515478"/>
            <a:ext cx="3294453" cy="750028"/>
          </a:xfrm>
          <a:prstGeom prst="wedgeRoundRectCallout">
            <a:avLst>
              <a:gd name="adj1" fmla="val 109375"/>
              <a:gd name="adj2" fmla="val 70602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endParaRPr lang="vi-VN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utoShape 15"/>
          <p:cNvSpPr>
            <a:spLocks noChangeArrowheads="1"/>
          </p:cNvSpPr>
          <p:nvPr/>
        </p:nvSpPr>
        <p:spPr bwMode="auto">
          <a:xfrm>
            <a:off x="9319034" y="2280633"/>
            <a:ext cx="2872965" cy="762000"/>
          </a:xfrm>
          <a:prstGeom prst="wedgeRoundRectCallout">
            <a:avLst>
              <a:gd name="adj1" fmla="val -71556"/>
              <a:gd name="adj2" fmla="val 122454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endParaRPr lang="vi-VN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0342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Một bức ảnh hoa cúc vàng | Nhiếp Ảnh JPG Tải xuống miễn phí - Pikbe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1065" y="-360608"/>
            <a:ext cx="13561453" cy="7218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5"/>
          <p:cNvSpPr>
            <a:spLocks noChangeArrowheads="1"/>
          </p:cNvSpPr>
          <p:nvPr/>
        </p:nvSpPr>
        <p:spPr bwMode="auto">
          <a:xfrm>
            <a:off x="8229600" y="685800"/>
            <a:ext cx="2514600" cy="762000"/>
          </a:xfrm>
          <a:prstGeom prst="wedgeRoundRectCallout">
            <a:avLst>
              <a:gd name="adj1" fmla="val -71556"/>
              <a:gd name="adj2" fmla="val 122454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endParaRPr lang="vi-VN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utoShape 11"/>
          <p:cNvSpPr>
            <a:spLocks noChangeArrowheads="1"/>
          </p:cNvSpPr>
          <p:nvPr/>
        </p:nvSpPr>
        <p:spPr bwMode="auto">
          <a:xfrm>
            <a:off x="1022797" y="685800"/>
            <a:ext cx="2514600" cy="914400"/>
          </a:xfrm>
          <a:prstGeom prst="wedgeRoundRectCallout">
            <a:avLst>
              <a:gd name="adj1" fmla="val 109375"/>
              <a:gd name="adj2" fmla="val 70602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endParaRPr lang="vi-VN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utoShape 11"/>
          <p:cNvSpPr>
            <a:spLocks noChangeArrowheads="1"/>
          </p:cNvSpPr>
          <p:nvPr/>
        </p:nvSpPr>
        <p:spPr bwMode="auto">
          <a:xfrm>
            <a:off x="515156" y="1600200"/>
            <a:ext cx="3187618" cy="750028"/>
          </a:xfrm>
          <a:prstGeom prst="wedgeRoundRectCallout">
            <a:avLst>
              <a:gd name="adj1" fmla="val 109375"/>
              <a:gd name="adj2" fmla="val 70602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endParaRPr lang="vi-VN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AutoShape 11"/>
          <p:cNvSpPr>
            <a:spLocks noChangeArrowheads="1"/>
          </p:cNvSpPr>
          <p:nvPr/>
        </p:nvSpPr>
        <p:spPr bwMode="auto">
          <a:xfrm>
            <a:off x="824248" y="3515478"/>
            <a:ext cx="3294453" cy="750028"/>
          </a:xfrm>
          <a:prstGeom prst="wedgeRoundRectCallout">
            <a:avLst>
              <a:gd name="adj1" fmla="val 109375"/>
              <a:gd name="adj2" fmla="val 70602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endParaRPr lang="vi-VN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AutoShape 15"/>
          <p:cNvSpPr>
            <a:spLocks noChangeArrowheads="1"/>
          </p:cNvSpPr>
          <p:nvPr/>
        </p:nvSpPr>
        <p:spPr bwMode="auto">
          <a:xfrm>
            <a:off x="9319034" y="2280633"/>
            <a:ext cx="2872965" cy="762000"/>
          </a:xfrm>
          <a:prstGeom prst="wedgeRoundRectCallout">
            <a:avLst>
              <a:gd name="adj1" fmla="val -71556"/>
              <a:gd name="adj2" fmla="val 122454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endParaRPr lang="vi-VN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7"/>
          <p:cNvSpPr txBox="1"/>
          <p:nvPr/>
        </p:nvSpPr>
        <p:spPr>
          <a:xfrm>
            <a:off x="2266682" y="254241"/>
            <a:ext cx="69932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4000" dirty="0" err="1" smtClean="0">
                <a:solidFill>
                  <a:schemeClr val="accent4"/>
                </a:solidFill>
                <a:latin typeface="+mj-lt"/>
              </a:rPr>
              <a:t>CÔ</a:t>
            </a:r>
            <a:r>
              <a:rPr lang="en-US" altLang="en-US" sz="4000" dirty="0" smtClean="0">
                <a:solidFill>
                  <a:schemeClr val="accent4"/>
                </a:solidFill>
                <a:latin typeface="+mj-lt"/>
              </a:rPr>
              <a:t> </a:t>
            </a:r>
            <a:r>
              <a:rPr lang="en-US" altLang="en-US" sz="4000" dirty="0" err="1" smtClean="0">
                <a:solidFill>
                  <a:schemeClr val="accent4"/>
                </a:solidFill>
                <a:latin typeface="+mj-lt"/>
              </a:rPr>
              <a:t>KHÁI</a:t>
            </a:r>
            <a:r>
              <a:rPr lang="en-US" altLang="en-US" sz="4000" dirty="0" smtClean="0">
                <a:solidFill>
                  <a:schemeClr val="accent4"/>
                </a:solidFill>
                <a:latin typeface="+mj-lt"/>
              </a:rPr>
              <a:t> </a:t>
            </a:r>
            <a:r>
              <a:rPr lang="en-US" altLang="en-US" sz="4000" dirty="0" err="1" smtClean="0">
                <a:solidFill>
                  <a:schemeClr val="accent4"/>
                </a:solidFill>
                <a:latin typeface="+mj-lt"/>
              </a:rPr>
              <a:t>QUÁT</a:t>
            </a:r>
            <a:r>
              <a:rPr lang="en-US" altLang="en-US" sz="4000" dirty="0" smtClean="0">
                <a:solidFill>
                  <a:schemeClr val="accent4"/>
                </a:solidFill>
                <a:latin typeface="+mj-lt"/>
              </a:rPr>
              <a:t> </a:t>
            </a:r>
            <a:r>
              <a:rPr lang="en-US" altLang="en-US" sz="4000" dirty="0" err="1" smtClean="0">
                <a:solidFill>
                  <a:schemeClr val="accent4"/>
                </a:solidFill>
                <a:latin typeface="+mj-lt"/>
              </a:rPr>
              <a:t>LẠI</a:t>
            </a:r>
            <a:endParaRPr lang="vi-VN" altLang="en-US" sz="4000" dirty="0">
              <a:solidFill>
                <a:schemeClr val="accent4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54150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4171" y="0"/>
            <a:ext cx="6297829" cy="36966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5894173" cy="3749897"/>
          </a:xfrm>
          <a:prstGeom prst="rect">
            <a:avLst/>
          </a:prstGeom>
        </p:spPr>
      </p:pic>
      <p:sp>
        <p:nvSpPr>
          <p:cNvPr id="2" name="Text Box 7"/>
          <p:cNvSpPr txBox="1"/>
          <p:nvPr/>
        </p:nvSpPr>
        <p:spPr>
          <a:xfrm>
            <a:off x="2266682" y="0"/>
            <a:ext cx="69932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4000" b="1" dirty="0" err="1" smtClean="0">
                <a:solidFill>
                  <a:srgbClr val="FF0000"/>
                </a:solidFill>
                <a:latin typeface="+mj-lt"/>
              </a:rPr>
              <a:t>MỞ</a:t>
            </a:r>
            <a:r>
              <a:rPr lang="en-US" altLang="en-US" sz="40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+mj-lt"/>
              </a:rPr>
              <a:t>RỘNG</a:t>
            </a:r>
            <a:endParaRPr lang="vi-VN" altLang="en-US" sz="40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724272"/>
            <a:ext cx="5894173" cy="31081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4172" y="3696659"/>
            <a:ext cx="6297828" cy="3135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030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/>
          <p:cNvSpPr txBox="1"/>
          <p:nvPr/>
        </p:nvSpPr>
        <p:spPr>
          <a:xfrm>
            <a:off x="553792" y="254241"/>
            <a:ext cx="11062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4000" dirty="0" smtClean="0">
                <a:solidFill>
                  <a:srgbClr val="FF0000"/>
                </a:solidFill>
                <a:latin typeface="+mj-lt"/>
              </a:rPr>
              <a:t>SO </a:t>
            </a:r>
            <a:r>
              <a:rPr lang="en-US" altLang="en-US" sz="4000" dirty="0" err="1" smtClean="0">
                <a:solidFill>
                  <a:srgbClr val="FF0000"/>
                </a:solidFill>
                <a:latin typeface="+mj-lt"/>
              </a:rPr>
              <a:t>SÁNH</a:t>
            </a:r>
            <a:r>
              <a:rPr lang="en-US" altLang="en-US" sz="40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+mj-lt"/>
              </a:rPr>
              <a:t>GIỐNG</a:t>
            </a:r>
            <a:r>
              <a:rPr lang="en-US" altLang="en-US" sz="40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+mj-lt"/>
              </a:rPr>
              <a:t>NHAU</a:t>
            </a:r>
            <a:r>
              <a:rPr lang="en-US" altLang="en-US" sz="40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+mj-lt"/>
              </a:rPr>
              <a:t>HOA</a:t>
            </a:r>
            <a:r>
              <a:rPr lang="en-US" altLang="en-US" sz="40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+mj-lt"/>
              </a:rPr>
              <a:t>HỒNG</a:t>
            </a:r>
            <a:r>
              <a:rPr lang="en-US" altLang="en-US" sz="4000" dirty="0" smtClean="0">
                <a:solidFill>
                  <a:srgbClr val="FF0000"/>
                </a:solidFill>
                <a:latin typeface="+mj-lt"/>
              </a:rPr>
              <a:t> – </a:t>
            </a:r>
            <a:r>
              <a:rPr lang="en-US" altLang="en-US" sz="4000" dirty="0" err="1" smtClean="0">
                <a:solidFill>
                  <a:srgbClr val="FF0000"/>
                </a:solidFill>
                <a:latin typeface="+mj-lt"/>
              </a:rPr>
              <a:t>HOA</a:t>
            </a:r>
            <a:r>
              <a:rPr lang="en-US" altLang="en-US" sz="40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+mj-lt"/>
              </a:rPr>
              <a:t>CÚC</a:t>
            </a:r>
            <a:endParaRPr lang="vi-VN" altLang="en-US" sz="40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1975"/>
            <a:ext cx="5512158" cy="5686023"/>
          </a:xfrm>
          <a:prstGeom prst="rect">
            <a:avLst/>
          </a:prstGeom>
        </p:spPr>
      </p:pic>
      <p:pic>
        <p:nvPicPr>
          <p:cNvPr id="4" name="Picture 2" descr="Một bức ảnh hoa cúc vàng | Nhiếp Ảnh JPG Tải xuống miễn phí - Pikbe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1397" y="811368"/>
            <a:ext cx="7130603" cy="6046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6917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7"/>
          <p:cNvSpPr txBox="1"/>
          <p:nvPr/>
        </p:nvSpPr>
        <p:spPr>
          <a:xfrm>
            <a:off x="564524" y="15817"/>
            <a:ext cx="11062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4000" dirty="0" smtClean="0">
                <a:solidFill>
                  <a:srgbClr val="FF0000"/>
                </a:solidFill>
                <a:latin typeface="+mj-lt"/>
              </a:rPr>
              <a:t>SO </a:t>
            </a:r>
            <a:r>
              <a:rPr lang="en-US" altLang="en-US" sz="4000" dirty="0" err="1" smtClean="0">
                <a:solidFill>
                  <a:srgbClr val="FF0000"/>
                </a:solidFill>
                <a:latin typeface="+mj-lt"/>
              </a:rPr>
              <a:t>SÁNH</a:t>
            </a:r>
            <a:r>
              <a:rPr lang="en-US" altLang="en-US" sz="40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+mj-lt"/>
              </a:rPr>
              <a:t>GIỐNG</a:t>
            </a:r>
            <a:r>
              <a:rPr lang="en-US" altLang="en-US" sz="40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+mj-lt"/>
              </a:rPr>
              <a:t>NHAU</a:t>
            </a:r>
            <a:r>
              <a:rPr lang="en-US" altLang="en-US" sz="40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+mj-lt"/>
              </a:rPr>
              <a:t>HOA</a:t>
            </a:r>
            <a:r>
              <a:rPr lang="en-US" altLang="en-US" sz="40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+mj-lt"/>
              </a:rPr>
              <a:t>HỒNG</a:t>
            </a:r>
            <a:r>
              <a:rPr lang="en-US" altLang="en-US" sz="4000" dirty="0" smtClean="0">
                <a:solidFill>
                  <a:srgbClr val="FF0000"/>
                </a:solidFill>
                <a:latin typeface="+mj-lt"/>
              </a:rPr>
              <a:t> – </a:t>
            </a:r>
            <a:r>
              <a:rPr lang="en-US" altLang="en-US" sz="4000" dirty="0" err="1" smtClean="0">
                <a:solidFill>
                  <a:srgbClr val="FF0000"/>
                </a:solidFill>
                <a:latin typeface="+mj-lt"/>
              </a:rPr>
              <a:t>HOA</a:t>
            </a:r>
            <a:r>
              <a:rPr lang="en-US" altLang="en-US" sz="40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+mj-lt"/>
              </a:rPr>
              <a:t>CÚC</a:t>
            </a:r>
            <a:endParaRPr lang="vi-VN" altLang="en-US" sz="40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1976"/>
            <a:ext cx="5512158" cy="5686023"/>
          </a:xfrm>
          <a:prstGeom prst="rect">
            <a:avLst/>
          </a:prstGeom>
        </p:spPr>
      </p:pic>
      <p:pic>
        <p:nvPicPr>
          <p:cNvPr id="1026" name="Picture 2" descr="Hình ảnh Cánh Hoa Hồng Nguyên Khối Cánh Hoa Hồng Ba Chiều Vẽ Tay Cánh Hoa  Hồng đỏ Cánh Hoa Hồng Nhân Tạo PNG , Cánh Hoa Hồng Nhân Tạo, Hồng, Cán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2476" y="1142999"/>
            <a:ext cx="5715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83810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969"/>
    </mc:Choice>
    <mc:Fallback xmlns="">
      <p:transition spd="slow" advTm="169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/>
          <p:cNvSpPr txBox="1"/>
          <p:nvPr/>
        </p:nvSpPr>
        <p:spPr>
          <a:xfrm>
            <a:off x="553792" y="254241"/>
            <a:ext cx="11062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4000" dirty="0" smtClean="0">
                <a:solidFill>
                  <a:srgbClr val="FF0000"/>
                </a:solidFill>
                <a:latin typeface="+mj-lt"/>
              </a:rPr>
              <a:t>SO </a:t>
            </a:r>
            <a:r>
              <a:rPr lang="en-US" altLang="en-US" sz="4000" dirty="0" err="1" smtClean="0">
                <a:solidFill>
                  <a:srgbClr val="FF0000"/>
                </a:solidFill>
                <a:latin typeface="+mj-lt"/>
              </a:rPr>
              <a:t>SÁNH</a:t>
            </a:r>
            <a:r>
              <a:rPr lang="en-US" altLang="en-US" sz="40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+mj-lt"/>
              </a:rPr>
              <a:t>GIỐNG</a:t>
            </a:r>
            <a:r>
              <a:rPr lang="en-US" altLang="en-US" sz="40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+mj-lt"/>
              </a:rPr>
              <a:t>NHAU</a:t>
            </a:r>
            <a:r>
              <a:rPr lang="en-US" altLang="en-US" sz="40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+mj-lt"/>
              </a:rPr>
              <a:t>HOA</a:t>
            </a:r>
            <a:r>
              <a:rPr lang="en-US" altLang="en-US" sz="40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+mj-lt"/>
              </a:rPr>
              <a:t>HỒNG</a:t>
            </a:r>
            <a:r>
              <a:rPr lang="en-US" altLang="en-US" sz="4000" dirty="0" smtClean="0">
                <a:solidFill>
                  <a:srgbClr val="FF0000"/>
                </a:solidFill>
                <a:latin typeface="+mj-lt"/>
              </a:rPr>
              <a:t> – </a:t>
            </a:r>
            <a:r>
              <a:rPr lang="en-US" altLang="en-US" sz="4000" dirty="0" err="1" smtClean="0">
                <a:solidFill>
                  <a:srgbClr val="FF0000"/>
                </a:solidFill>
                <a:latin typeface="+mj-lt"/>
              </a:rPr>
              <a:t>HOA</a:t>
            </a:r>
            <a:r>
              <a:rPr lang="en-US" altLang="en-US" sz="40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+mj-lt"/>
              </a:rPr>
              <a:t>CÚC</a:t>
            </a:r>
            <a:endParaRPr lang="vi-VN" altLang="en-US" sz="40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4" name="Picture 2" descr="Một bức ảnh hoa cúc vàng | Nhiếp Ảnh JPG Tải xuống miễn phí - Pikbe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21" y="962126"/>
            <a:ext cx="6013622" cy="5895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Loài C. indicum L. (Cây Cúc Hoa Vàng) | Cây Thuố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788" y="1104422"/>
            <a:ext cx="4547288" cy="529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7744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0065" y="741405"/>
            <a:ext cx="67344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cắm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8" name="Picture 14" descr="Hình ảnh hoa Hồng đỏ - Tổng hợp hình ảnh hoa Hồng đỏ đẹp nhất - Sửa Nhà Sơn  Nhà 10 Địa Chỉ Uy Tín Tại Hà Nộ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266" y="2120513"/>
            <a:ext cx="4159379" cy="4159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Cúc chùm vàng (5) - hoa lẻ | hoa tươi cắt càn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7141" y="2256105"/>
            <a:ext cx="3240161" cy="3888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Giỏ Cắm Hoa Hình Tròn giá tốt Tháng 03,2023|BigGo Việt Na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0526" y="3428999"/>
            <a:ext cx="3342503" cy="3342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4878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8771"/>
            <a:ext cx="12192000" cy="6689229"/>
          </a:xfrm>
          <a:prstGeom prst="rect">
            <a:avLst/>
          </a:prstGeom>
        </p:spPr>
      </p:pic>
      <p:sp>
        <p:nvSpPr>
          <p:cNvPr id="11275" name="WordArt 12"/>
          <p:cNvSpPr>
            <a:spLocks noTextEdit="1"/>
          </p:cNvSpPr>
          <p:nvPr/>
        </p:nvSpPr>
        <p:spPr>
          <a:xfrm>
            <a:off x="2327189" y="3274541"/>
            <a:ext cx="7772400" cy="2644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en-US" sz="6600" b="1" dirty="0" err="1">
                <a:ln w="19050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Chúc</a:t>
            </a:r>
            <a:r>
              <a:rPr lang="en-US" sz="6600" b="1" dirty="0">
                <a:ln w="19050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600" b="1" dirty="0" err="1">
                <a:ln w="19050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6600" b="1" dirty="0">
                <a:ln w="19050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600" b="1" dirty="0" err="1">
                <a:ln w="19050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bé</a:t>
            </a:r>
            <a:r>
              <a:rPr lang="en-US" sz="6600" b="1" dirty="0">
                <a:ln w="19050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600" b="1" dirty="0" err="1">
                <a:ln w="19050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chăm</a:t>
            </a:r>
            <a:r>
              <a:rPr lang="en-US" sz="6600" b="1" dirty="0">
                <a:ln w="19050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600" b="1" dirty="0" err="1">
                <a:ln w="19050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ngoan</a:t>
            </a:r>
            <a:r>
              <a:rPr lang="en-US" sz="6600" b="1" dirty="0">
                <a:ln w="19050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600" b="1" dirty="0" err="1">
                <a:ln w="19050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6600" b="1" dirty="0">
                <a:ln w="19050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600" b="1" dirty="0" err="1">
                <a:ln w="19050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giỏi</a:t>
            </a:r>
            <a:endParaRPr lang="en-US" sz="6600" b="1" dirty="0">
              <a:ln w="19050" cap="flat" cmpd="sng">
                <a:solidFill>
                  <a:srgbClr val="FF00FF"/>
                </a:solidFill>
                <a:prstDash val="solid"/>
                <a:headEnd type="none" w="med" len="med"/>
                <a:tailEnd type="none" w="med" len="med"/>
              </a:ln>
              <a:solidFill>
                <a:srgbClr val="FFFF00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1635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aturesetmefreeblogbotqb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714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WordArt 4"/>
          <p:cNvSpPr>
            <a:spLocks noChangeArrowheads="1" noChangeShapeType="1" noTextEdit="1"/>
          </p:cNvSpPr>
          <p:nvPr/>
        </p:nvSpPr>
        <p:spPr bwMode="auto">
          <a:xfrm>
            <a:off x="2451279" y="1581956"/>
            <a:ext cx="6858000" cy="1752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0099"/>
                </a:solidFill>
                <a:cs typeface="Times New Roman" panose="02020603050405020304" pitchFamily="18" charset="0"/>
              </a:rPr>
              <a:t>Ổ</a:t>
            </a:r>
            <a:r>
              <a:rPr lang="en-US" sz="3600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0099"/>
                </a:solidFill>
                <a:cs typeface="Times New Roman" panose="02020603050405020304" pitchFamily="18" charset="0"/>
              </a:rPr>
              <a:t>n</a:t>
            </a:r>
            <a:r>
              <a:rPr lang="en-US" sz="3600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0099"/>
                </a:solidFill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0099"/>
                </a:solidFill>
                <a:cs typeface="Times New Roman" panose="02020603050405020304" pitchFamily="18" charset="0"/>
              </a:rPr>
              <a:t>định</a:t>
            </a:r>
            <a:r>
              <a:rPr lang="en-US" sz="3600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0099"/>
                </a:solidFill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0099"/>
                </a:solidFill>
                <a:cs typeface="Times New Roman" panose="02020603050405020304" pitchFamily="18" charset="0"/>
              </a:rPr>
              <a:t>tổ</a:t>
            </a:r>
            <a:r>
              <a:rPr lang="en-US" sz="3600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0099"/>
                </a:solidFill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0099"/>
                </a:solidFill>
                <a:cs typeface="Times New Roman" panose="02020603050405020304" pitchFamily="18" charset="0"/>
              </a:rPr>
              <a:t>chức</a:t>
            </a:r>
            <a:endParaRPr lang="en-US" sz="3600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CC0099"/>
              </a:solidFill>
              <a:effectLst/>
              <a:cs typeface="Times New Roman" panose="02020603050405020304" pitchFamily="18" charset="0"/>
            </a:endParaRPr>
          </a:p>
        </p:txBody>
      </p:sp>
      <p:pic>
        <p:nvPicPr>
          <p:cNvPr id="6" name="Picture 8" descr="A021020"/>
          <p:cNvPicPr>
            <a:picLocks noChangeAspect="1"/>
          </p:cNvPicPr>
          <p:nvPr/>
        </p:nvPicPr>
        <p:blipFill>
          <a:blip r:embed="rId5">
            <a:clrChange>
              <a:clrFrom>
                <a:srgbClr val="FAFAFD"/>
              </a:clrFrom>
              <a:clrTo>
                <a:srgbClr val="FAFA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79764" y="0"/>
            <a:ext cx="1949450" cy="304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2879124" y="3781168"/>
            <a:ext cx="62772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 smtClean="0">
                <a:solidFill>
                  <a:srgbClr val="FF0000"/>
                </a:solidFill>
              </a:rPr>
              <a:t>Hát</a:t>
            </a:r>
            <a:r>
              <a:rPr lang="en-US" sz="7200" b="1" dirty="0" smtClean="0">
                <a:solidFill>
                  <a:srgbClr val="FF0000"/>
                </a:solidFill>
              </a:rPr>
              <a:t>: </a:t>
            </a:r>
            <a:r>
              <a:rPr lang="en-US" sz="7200" b="1" dirty="0" err="1" smtClean="0">
                <a:solidFill>
                  <a:srgbClr val="FF0000"/>
                </a:solidFill>
              </a:rPr>
              <a:t>Màu</a:t>
            </a:r>
            <a:r>
              <a:rPr lang="en-US" sz="7200" b="1" dirty="0" smtClean="0">
                <a:solidFill>
                  <a:srgbClr val="FF0000"/>
                </a:solidFill>
              </a:rPr>
              <a:t> </a:t>
            </a:r>
            <a:r>
              <a:rPr lang="en-US" sz="7200" b="1" dirty="0" err="1" smtClean="0">
                <a:solidFill>
                  <a:srgbClr val="FF0000"/>
                </a:solidFill>
              </a:rPr>
              <a:t>hoa</a:t>
            </a:r>
            <a:endParaRPr lang="en-US" sz="7200" b="1" dirty="0">
              <a:solidFill>
                <a:srgbClr val="FF0000"/>
              </a:solidFill>
            </a:endParaRPr>
          </a:p>
        </p:txBody>
      </p:sp>
      <p:pic>
        <p:nvPicPr>
          <p:cNvPr id="5" name="Mau-Hoa-Thieu-Nhi-Yen-Nh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96779" y="40571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821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8406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 animBg="1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aturesetmefreeblogbotqb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4"/>
            <a:ext cx="12191999" cy="714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WordArt 4"/>
          <p:cNvSpPr>
            <a:spLocks noChangeArrowheads="1" noChangeShapeType="1" noTextEdit="1"/>
          </p:cNvSpPr>
          <p:nvPr/>
        </p:nvSpPr>
        <p:spPr bwMode="auto">
          <a:xfrm>
            <a:off x="2451279" y="1581956"/>
            <a:ext cx="6858000" cy="1752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0099"/>
                </a:solidFill>
                <a:effectLst/>
                <a:cs typeface="Times New Roman" panose="02020603050405020304" pitchFamily="18" charset="0"/>
              </a:rPr>
              <a:t>Nhận</a:t>
            </a:r>
            <a:r>
              <a:rPr lang="en-US" sz="3600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0099"/>
                </a:solidFill>
                <a:effectLst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0099"/>
                </a:solidFill>
                <a:effectLst/>
                <a:cs typeface="Times New Roman" panose="02020603050405020304" pitchFamily="18" charset="0"/>
              </a:rPr>
              <a:t>biết</a:t>
            </a:r>
            <a:r>
              <a:rPr lang="en-US" sz="3600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0099"/>
                </a:solidFill>
                <a:effectLst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0099"/>
                </a:solidFill>
                <a:effectLst/>
                <a:cs typeface="Times New Roman" panose="02020603050405020304" pitchFamily="18" charset="0"/>
              </a:rPr>
              <a:t>hoa</a:t>
            </a:r>
            <a:r>
              <a:rPr lang="en-US" sz="3600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0099"/>
                </a:solidFill>
                <a:effectLst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0099"/>
                </a:solidFill>
                <a:effectLst/>
                <a:cs typeface="Times New Roman" panose="02020603050405020304" pitchFamily="18" charset="0"/>
              </a:rPr>
              <a:t>hồng</a:t>
            </a:r>
            <a:endParaRPr lang="en-US" sz="3600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CC0099"/>
              </a:solidFill>
              <a:effectLst/>
              <a:cs typeface="Times New Roman" panose="02020603050405020304" pitchFamily="18" charset="0"/>
            </a:endParaRPr>
          </a:p>
        </p:txBody>
      </p:sp>
      <p:pic>
        <p:nvPicPr>
          <p:cNvPr id="6" name="Picture 8" descr="A021020"/>
          <p:cNvPicPr>
            <a:picLocks noChangeAspect="1"/>
          </p:cNvPicPr>
          <p:nvPr/>
        </p:nvPicPr>
        <p:blipFill>
          <a:blip r:embed="rId3">
            <a:clrChange>
              <a:clrFrom>
                <a:srgbClr val="FAFAFD"/>
              </a:clrFrom>
              <a:clrTo>
                <a:srgbClr val="FAFA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79764" y="0"/>
            <a:ext cx="1949450" cy="304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04821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AutoShape 11"/>
          <p:cNvSpPr>
            <a:spLocks noChangeArrowheads="1"/>
          </p:cNvSpPr>
          <p:nvPr/>
        </p:nvSpPr>
        <p:spPr bwMode="auto">
          <a:xfrm>
            <a:off x="540912" y="2029496"/>
            <a:ext cx="1996440" cy="914400"/>
          </a:xfrm>
          <a:prstGeom prst="wedgeRoundRectCallout">
            <a:avLst>
              <a:gd name="adj1" fmla="val 109375"/>
              <a:gd name="adj2" fmla="val 70602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endParaRPr lang="vi-VN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utoShape 15"/>
          <p:cNvSpPr>
            <a:spLocks noChangeArrowheads="1"/>
          </p:cNvSpPr>
          <p:nvPr/>
        </p:nvSpPr>
        <p:spPr bwMode="auto">
          <a:xfrm>
            <a:off x="7452576" y="685800"/>
            <a:ext cx="2514600" cy="762000"/>
          </a:xfrm>
          <a:prstGeom prst="wedgeRoundRectCallout">
            <a:avLst>
              <a:gd name="adj1" fmla="val -71556"/>
              <a:gd name="adj2" fmla="val 122454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endParaRPr lang="vi-VN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57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AutoShape 11"/>
          <p:cNvSpPr>
            <a:spLocks noChangeArrowheads="1"/>
          </p:cNvSpPr>
          <p:nvPr/>
        </p:nvSpPr>
        <p:spPr bwMode="auto">
          <a:xfrm>
            <a:off x="167425" y="2029496"/>
            <a:ext cx="2369927" cy="914400"/>
          </a:xfrm>
          <a:prstGeom prst="wedgeRoundRectCallout">
            <a:avLst>
              <a:gd name="adj1" fmla="val 109375"/>
              <a:gd name="adj2" fmla="val 70602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vi-VN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15"/>
          <p:cNvSpPr>
            <a:spLocks noChangeArrowheads="1"/>
          </p:cNvSpPr>
          <p:nvPr/>
        </p:nvSpPr>
        <p:spPr bwMode="auto">
          <a:xfrm>
            <a:off x="9281376" y="4420674"/>
            <a:ext cx="2514600" cy="762000"/>
          </a:xfrm>
          <a:prstGeom prst="wedgeRoundRectCallout">
            <a:avLst>
              <a:gd name="adj1" fmla="val -71556"/>
              <a:gd name="adj2" fmla="val 122454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utoShape 11"/>
          <p:cNvSpPr>
            <a:spLocks noChangeArrowheads="1"/>
          </p:cNvSpPr>
          <p:nvPr/>
        </p:nvSpPr>
        <p:spPr bwMode="auto">
          <a:xfrm>
            <a:off x="1147400" y="3887274"/>
            <a:ext cx="2779904" cy="914400"/>
          </a:xfrm>
          <a:prstGeom prst="wedgeRoundRectCallout">
            <a:avLst>
              <a:gd name="adj1" fmla="val 109375"/>
              <a:gd name="adj2" fmla="val 70602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vi-VN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9082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AutoShape 15"/>
          <p:cNvSpPr>
            <a:spLocks noChangeArrowheads="1"/>
          </p:cNvSpPr>
          <p:nvPr/>
        </p:nvSpPr>
        <p:spPr bwMode="auto">
          <a:xfrm>
            <a:off x="7826063" y="737315"/>
            <a:ext cx="2514600" cy="762000"/>
          </a:xfrm>
          <a:prstGeom prst="wedgeRoundRectCallout">
            <a:avLst>
              <a:gd name="adj1" fmla="val -71556"/>
              <a:gd name="adj2" fmla="val 122454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endParaRPr lang="vi-VN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utoShape 11"/>
          <p:cNvSpPr>
            <a:spLocks noChangeArrowheads="1"/>
          </p:cNvSpPr>
          <p:nvPr/>
        </p:nvSpPr>
        <p:spPr bwMode="auto">
          <a:xfrm>
            <a:off x="824247" y="773521"/>
            <a:ext cx="1996440" cy="914400"/>
          </a:xfrm>
          <a:prstGeom prst="wedgeRoundRectCallout">
            <a:avLst>
              <a:gd name="adj1" fmla="val 109375"/>
              <a:gd name="adj2" fmla="val 70602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endParaRPr lang="vi-VN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utoShape 11"/>
          <p:cNvSpPr>
            <a:spLocks noChangeArrowheads="1"/>
          </p:cNvSpPr>
          <p:nvPr/>
        </p:nvSpPr>
        <p:spPr bwMode="auto">
          <a:xfrm>
            <a:off x="90152" y="2004242"/>
            <a:ext cx="2369927" cy="914400"/>
          </a:xfrm>
          <a:prstGeom prst="wedgeRoundRectCallout">
            <a:avLst>
              <a:gd name="adj1" fmla="val 109375"/>
              <a:gd name="adj2" fmla="val 70602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vi-VN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AutoShape 11"/>
          <p:cNvSpPr>
            <a:spLocks noChangeArrowheads="1"/>
          </p:cNvSpPr>
          <p:nvPr/>
        </p:nvSpPr>
        <p:spPr bwMode="auto">
          <a:xfrm>
            <a:off x="1147400" y="3887274"/>
            <a:ext cx="2779904" cy="914400"/>
          </a:xfrm>
          <a:prstGeom prst="wedgeRoundRectCallout">
            <a:avLst>
              <a:gd name="adj1" fmla="val 109375"/>
              <a:gd name="adj2" fmla="val 70602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vi-VN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AutoShape 15"/>
          <p:cNvSpPr>
            <a:spLocks noChangeArrowheads="1"/>
          </p:cNvSpPr>
          <p:nvPr/>
        </p:nvSpPr>
        <p:spPr bwMode="auto">
          <a:xfrm>
            <a:off x="9281376" y="4420674"/>
            <a:ext cx="2514600" cy="762000"/>
          </a:xfrm>
          <a:prstGeom prst="wedgeRoundRectCallout">
            <a:avLst>
              <a:gd name="adj1" fmla="val -71556"/>
              <a:gd name="adj2" fmla="val 122454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8764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/>
          <p:nvPr/>
        </p:nvSpPr>
        <p:spPr>
          <a:xfrm>
            <a:off x="2795452" y="0"/>
            <a:ext cx="6477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4000" b="1" dirty="0" err="1" smtClean="0">
                <a:solidFill>
                  <a:srgbClr val="FF0000"/>
                </a:solidFill>
                <a:latin typeface="+mj-lt"/>
              </a:rPr>
              <a:t>MỞ</a:t>
            </a:r>
            <a:r>
              <a:rPr lang="en-US" altLang="en-US" sz="40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+mj-lt"/>
              </a:rPr>
              <a:t>RỘNG</a:t>
            </a:r>
            <a:endParaRPr lang="vi-VN" altLang="en-US" sz="40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7886"/>
            <a:ext cx="6143221" cy="30141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222" y="707887"/>
            <a:ext cx="6048778" cy="30141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2" y="3721991"/>
            <a:ext cx="6143222" cy="31360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3768" y="3721991"/>
            <a:ext cx="6038232" cy="3136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560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aturesetmefreeblogbotqb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4"/>
            <a:ext cx="12191999" cy="714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WordArt 4"/>
          <p:cNvSpPr>
            <a:spLocks noChangeArrowheads="1" noChangeShapeType="1" noTextEdit="1"/>
          </p:cNvSpPr>
          <p:nvPr/>
        </p:nvSpPr>
        <p:spPr bwMode="auto">
          <a:xfrm>
            <a:off x="2451279" y="1581956"/>
            <a:ext cx="6858000" cy="1752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0099"/>
                </a:solidFill>
                <a:effectLst/>
                <a:cs typeface="Times New Roman" panose="02020603050405020304" pitchFamily="18" charset="0"/>
              </a:rPr>
              <a:t>Nhận</a:t>
            </a:r>
            <a:r>
              <a:rPr lang="en-US" sz="3600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0099"/>
                </a:solidFill>
                <a:effectLst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0099"/>
                </a:solidFill>
                <a:effectLst/>
                <a:cs typeface="Times New Roman" panose="02020603050405020304" pitchFamily="18" charset="0"/>
              </a:rPr>
              <a:t>biết</a:t>
            </a:r>
            <a:r>
              <a:rPr lang="en-US" sz="3600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0099"/>
                </a:solidFill>
                <a:effectLst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0099"/>
                </a:solidFill>
                <a:effectLst/>
                <a:cs typeface="Times New Roman" panose="02020603050405020304" pitchFamily="18" charset="0"/>
              </a:rPr>
              <a:t>hoa</a:t>
            </a:r>
            <a:r>
              <a:rPr lang="en-US" sz="3600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0099"/>
                </a:solidFill>
                <a:effectLst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0099"/>
                </a:solidFill>
                <a:effectLst/>
                <a:cs typeface="Times New Roman" panose="02020603050405020304" pitchFamily="18" charset="0"/>
              </a:rPr>
              <a:t>cúc</a:t>
            </a:r>
            <a:endParaRPr lang="en-US" sz="3600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CC0099"/>
              </a:solidFill>
              <a:effectLst/>
              <a:cs typeface="Times New Roman" panose="02020603050405020304" pitchFamily="18" charset="0"/>
            </a:endParaRPr>
          </a:p>
        </p:txBody>
      </p:sp>
      <p:pic>
        <p:nvPicPr>
          <p:cNvPr id="6" name="Picture 8" descr="A021020"/>
          <p:cNvPicPr>
            <a:picLocks noChangeAspect="1"/>
          </p:cNvPicPr>
          <p:nvPr/>
        </p:nvPicPr>
        <p:blipFill>
          <a:blip r:embed="rId3">
            <a:clrChange>
              <a:clrFrom>
                <a:srgbClr val="FAFAFD"/>
              </a:clrFrom>
              <a:clrTo>
                <a:srgbClr val="FAFA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79764" y="0"/>
            <a:ext cx="1949450" cy="304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565370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ột bức ảnh hoa cúc vàng | Nhiếp Ảnh JPG Tải xuống miễn phí - Pikbe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1065" y="-360608"/>
            <a:ext cx="13561453" cy="7218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11"/>
          <p:cNvSpPr>
            <a:spLocks noChangeArrowheads="1"/>
          </p:cNvSpPr>
          <p:nvPr/>
        </p:nvSpPr>
        <p:spPr bwMode="auto">
          <a:xfrm>
            <a:off x="958403" y="1205248"/>
            <a:ext cx="2514600" cy="914400"/>
          </a:xfrm>
          <a:prstGeom prst="wedgeRoundRectCallout">
            <a:avLst>
              <a:gd name="adj1" fmla="val 109375"/>
              <a:gd name="adj2" fmla="val 70602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endParaRPr lang="vi-VN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15"/>
          <p:cNvSpPr>
            <a:spLocks noChangeArrowheads="1"/>
          </p:cNvSpPr>
          <p:nvPr/>
        </p:nvSpPr>
        <p:spPr bwMode="auto">
          <a:xfrm>
            <a:off x="8229600" y="685800"/>
            <a:ext cx="2514600" cy="762000"/>
          </a:xfrm>
          <a:prstGeom prst="wedgeRoundRectCallout">
            <a:avLst>
              <a:gd name="adj1" fmla="val -71556"/>
              <a:gd name="adj2" fmla="val 122454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endParaRPr lang="vi-VN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0612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|3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148</Words>
  <Application>Microsoft Office PowerPoint</Application>
  <PresentationFormat>Widescreen</PresentationFormat>
  <Paragraphs>40</Paragraphs>
  <Slides>17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.VnTime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</dc:creator>
  <cp:lastModifiedBy>Administrator</cp:lastModifiedBy>
  <cp:revision>17</cp:revision>
  <dcterms:created xsi:type="dcterms:W3CDTF">2020-12-30T04:48:50Z</dcterms:created>
  <dcterms:modified xsi:type="dcterms:W3CDTF">2024-03-11T04:46:39Z</dcterms:modified>
</cp:coreProperties>
</file>