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0" r:id="rId6"/>
    <p:sldId id="259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6AF8F-DA16-467B-A7AD-0995F065624E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21ED1-81B0-4156-ABDB-25ACAEFF6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702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6AF8F-DA16-467B-A7AD-0995F065624E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21ED1-81B0-4156-ABDB-25ACAEFF6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01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6AF8F-DA16-467B-A7AD-0995F065624E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21ED1-81B0-4156-ABDB-25ACAEFF6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04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6AF8F-DA16-467B-A7AD-0995F065624E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21ED1-81B0-4156-ABDB-25ACAEFF6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35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6AF8F-DA16-467B-A7AD-0995F065624E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21ED1-81B0-4156-ABDB-25ACAEFF6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30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6AF8F-DA16-467B-A7AD-0995F065624E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21ED1-81B0-4156-ABDB-25ACAEFF6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971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6AF8F-DA16-467B-A7AD-0995F065624E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21ED1-81B0-4156-ABDB-25ACAEFF6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968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6AF8F-DA16-467B-A7AD-0995F065624E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21ED1-81B0-4156-ABDB-25ACAEFF6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23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6AF8F-DA16-467B-A7AD-0995F065624E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21ED1-81B0-4156-ABDB-25ACAEFF6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227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6AF8F-DA16-467B-A7AD-0995F065624E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21ED1-81B0-4156-ABDB-25ACAEFF6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73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6AF8F-DA16-467B-A7AD-0995F065624E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21ED1-81B0-4156-ABDB-25ACAEFF6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6AF8F-DA16-467B-A7AD-0995F065624E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21ED1-81B0-4156-ABDB-25ACAEFF6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053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Chi tiết 72+ về hình nền powerpoint chủ đề âm nhạc mới nhất -  cdgdbentre.edu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14300"/>
            <a:ext cx="9753600" cy="546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90600" y="171450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vi-VN" sz="24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 ĐÀO TẠO QUẬN LONG BIÊN</a:t>
            </a:r>
          </a:p>
          <a:p>
            <a:r>
              <a:rPr lang="en-US" altLang="vi-VN" sz="24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TRƯỜNG MẦM NON GIANG BIÊN</a:t>
            </a:r>
            <a:endParaRPr lang="en-US" altLang="vi-VN" sz="24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165AAA-F181-8351-C52E-432081A47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881" y="971550"/>
            <a:ext cx="1438275" cy="97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75888" y="2116224"/>
            <a:ext cx="53256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vi-VN" sz="24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  <a:endParaRPr lang="en-US" altLang="vi-VN" sz="24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80209" y="2577889"/>
            <a:ext cx="7086600" cy="3971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altLang="vi-VN" sz="2400" b="1" smtClean="0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</a:t>
            </a:r>
            <a:r>
              <a:rPr lang="en-US" altLang="vi-VN" sz="2400" b="1" smtClean="0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H: </a:t>
            </a:r>
            <a:r>
              <a:rPr lang="vi-VN" altLang="vi-VN" sz="2400" b="1" smtClean="0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Cô</a:t>
            </a:r>
            <a:r>
              <a:rPr lang="en-US" altLang="vi-VN" sz="2400" b="1" smtClean="0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giáo</a:t>
            </a:r>
            <a:endParaRPr lang="vi-VN" altLang="vi-VN" sz="2400" b="1" smtClean="0">
              <a:solidFill>
                <a:srgbClr val="7030A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altLang="vi-VN" sz="2400" b="1" smtClean="0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</a:t>
            </a:r>
            <a:r>
              <a:rPr lang="en-US" altLang="vi-VN" sz="2400" b="1" smtClean="0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VĐTN: Kéo cưa lừa xẻ</a:t>
            </a:r>
            <a:endParaRPr lang="vi-VN" altLang="vi-VN" sz="2400" b="1" smtClean="0">
              <a:solidFill>
                <a:srgbClr val="7030A0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vi-VN" sz="2400" b="1" smtClean="0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       </a:t>
            </a:r>
            <a:r>
              <a:rPr lang="vi-VN" altLang="vi-VN" sz="2400" b="1" smtClean="0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</a:t>
            </a:r>
            <a:r>
              <a:rPr lang="en-US" altLang="vi-VN" sz="2400" b="1" smtClean="0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Lứa tuổi: Nhà trẻ.</a:t>
            </a:r>
            <a:endParaRPr lang="vi-VN" altLang="vi-VN" sz="2400" b="1" smtClean="0">
              <a:solidFill>
                <a:srgbClr val="7030A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altLang="vi-VN" sz="2400" b="1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vi-VN" sz="2400" b="1" smtClean="0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altLang="vi-VN" sz="2400" b="1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vi-VN" sz="2400" b="1" smtClean="0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        Năm học: </a:t>
            </a:r>
            <a:r>
              <a:rPr lang="vi-VN" altLang="vi-VN" sz="2400" b="1" smtClean="0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202</a:t>
            </a:r>
            <a:r>
              <a:rPr lang="en-US" altLang="vi-VN" sz="2400" b="1" smtClean="0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4</a:t>
            </a:r>
            <a:r>
              <a:rPr lang="vi-VN" altLang="vi-VN" sz="2400" b="1" smtClean="0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-202</a:t>
            </a:r>
            <a:r>
              <a:rPr lang="en-US" altLang="vi-VN" sz="2400" b="1" smtClean="0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5</a:t>
            </a:r>
            <a:endParaRPr lang="en-US" altLang="vi-VN" sz="2400" b="1" smtClean="0">
              <a:solidFill>
                <a:srgbClr val="7030A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vi-VN" sz="2400" b="1" smtClean="0">
                <a:solidFill>
                  <a:srgbClr val="7030A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vi-VN" sz="2400" b="1" smtClean="0">
                <a:solidFill>
                  <a:srgbClr val="7030A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vi-VN" sz="2400" b="1" smtClean="0">
                <a:solidFill>
                  <a:srgbClr val="7030A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</a:t>
            </a:r>
            <a:endParaRPr lang="vi-VN" sz="2400" b="1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8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Chi tiết 72+ về hình nền powerpoint chủ đề âm nhạc mới nhất -  cdgdbentre.edu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14300"/>
            <a:ext cx="9753600" cy="546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81200" y="-114300"/>
            <a:ext cx="716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1.Ổn định tổ chức. Cô và trẻ chơi </a:t>
            </a:r>
            <a:r>
              <a:rPr lang="vi-VN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 về </a:t>
            </a:r>
            <a:r>
              <a:rPr lang="en-US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 tranh</a:t>
            </a:r>
            <a:r>
              <a:rPr lang="vi-VN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514350"/>
            <a:ext cx="9753599" cy="483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60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Chi tiết 72+ về hình nền powerpoint chủ đề âm nhạc mới nhất -  cdgdbentre.edu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14300"/>
            <a:ext cx="9753600" cy="546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0" y="717917"/>
            <a:ext cx="6934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2.Phương pháp,hình thức tổ chức. </a:t>
            </a:r>
          </a:p>
          <a:p>
            <a:r>
              <a:rPr lang="vi-VN" smtClean="0">
                <a:solidFill>
                  <a:srgbClr val="7030A0"/>
                </a:solidFill>
                <a:latin typeface="Times New Roman" panose="02020603050405020304" pitchFamily="18" charset="0"/>
              </a:rPr>
              <a:t>HĐ1: NH“ Cô </a:t>
            </a:r>
            <a:r>
              <a:rPr lang="en-US" smtClean="0">
                <a:solidFill>
                  <a:srgbClr val="7030A0"/>
                </a:solidFill>
                <a:latin typeface="Times New Roman" panose="02020603050405020304" pitchFamily="18" charset="0"/>
              </a:rPr>
              <a:t>giáo</a:t>
            </a:r>
            <a:r>
              <a:rPr lang="vi-VN" smtClean="0">
                <a:solidFill>
                  <a:srgbClr val="7030A0"/>
                </a:solidFill>
                <a:latin typeface="Times New Roman" panose="02020603050405020304" pitchFamily="18" charset="0"/>
              </a:rPr>
              <a:t>”</a:t>
            </a:r>
          </a:p>
          <a:p>
            <a:r>
              <a:rPr lang="vi-VN" smtClean="0">
                <a:solidFill>
                  <a:srgbClr val="7030A0"/>
                </a:solidFill>
                <a:latin typeface="Times New Roman" panose="02020603050405020304" pitchFamily="18" charset="0"/>
              </a:rPr>
              <a:t>+ Cô giới thiệu tên bài hát, tác giả.</a:t>
            </a:r>
          </a:p>
          <a:p>
            <a:r>
              <a:rPr lang="vi-VN" smtClean="0">
                <a:solidFill>
                  <a:srgbClr val="7030A0"/>
                </a:solidFill>
                <a:latin typeface="Times New Roman" panose="02020603050405020304" pitchFamily="18" charset="0"/>
              </a:rPr>
              <a:t>+ Cô hát cho trẻ nghe lần 1: không nhạc</a:t>
            </a:r>
          </a:p>
          <a:p>
            <a:r>
              <a:rPr lang="vi-VN" smtClean="0">
                <a:solidFill>
                  <a:srgbClr val="7030A0"/>
                </a:solidFill>
                <a:latin typeface="Times New Roman" panose="02020603050405020304" pitchFamily="18" charset="0"/>
              </a:rPr>
              <a:t>+ Cô hát cho </a:t>
            </a:r>
            <a:r>
              <a:rPr lang="vi-VN">
                <a:solidFill>
                  <a:srgbClr val="7030A0"/>
                </a:solidFill>
                <a:latin typeface="Times New Roman" panose="02020603050405020304" pitchFamily="18" charset="0"/>
              </a:rPr>
              <a:t>trẻ nghe lần </a:t>
            </a:r>
            <a:r>
              <a:rPr lang="vi-VN" smtClean="0">
                <a:solidFill>
                  <a:srgbClr val="7030A0"/>
                </a:solidFill>
                <a:latin typeface="Times New Roman" panose="02020603050405020304" pitchFamily="18" charset="0"/>
              </a:rPr>
              <a:t>2: </a:t>
            </a:r>
            <a:r>
              <a:rPr lang="vi-VN">
                <a:solidFill>
                  <a:srgbClr val="7030A0"/>
                </a:solidFill>
                <a:latin typeface="Times New Roman" panose="02020603050405020304" pitchFamily="18" charset="0"/>
              </a:rPr>
              <a:t>Có nhạc</a:t>
            </a:r>
            <a:endParaRPr lang="vi-VN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mtClean="0">
                <a:solidFill>
                  <a:srgbClr val="7030A0"/>
                </a:solidFill>
                <a:latin typeface="+mj-lt"/>
              </a:rPr>
              <a:t>ND:</a:t>
            </a:r>
            <a:r>
              <a:rPr lang="vi-VN" smtClean="0">
                <a:solidFill>
                  <a:srgbClr val="7030A0"/>
                </a:solidFill>
                <a:latin typeface="+mj-lt"/>
              </a:rPr>
              <a:t>Mẹ </a:t>
            </a:r>
            <a:r>
              <a:rPr lang="vi-VN">
                <a:solidFill>
                  <a:srgbClr val="7030A0"/>
                </a:solidFill>
                <a:latin typeface="+mj-lt"/>
              </a:rPr>
              <a:t>của em ở trường là cô giáo </a:t>
            </a:r>
            <a:r>
              <a:rPr lang="vi-VN" smtClean="0">
                <a:solidFill>
                  <a:srgbClr val="7030A0"/>
                </a:solidFill>
                <a:latin typeface="+mj-lt"/>
              </a:rPr>
              <a:t>m</a:t>
            </a:r>
            <a:r>
              <a:rPr lang="en-US">
                <a:solidFill>
                  <a:srgbClr val="7030A0"/>
                </a:solidFill>
                <a:latin typeface="+mj-lt"/>
              </a:rPr>
              <a:t>ế</a:t>
            </a:r>
            <a:r>
              <a:rPr lang="vi-VN" smtClean="0">
                <a:solidFill>
                  <a:srgbClr val="7030A0"/>
                </a:solidFill>
                <a:latin typeface="+mj-lt"/>
              </a:rPr>
              <a:t>n </a:t>
            </a:r>
            <a:r>
              <a:rPr lang="vi-VN">
                <a:solidFill>
                  <a:srgbClr val="7030A0"/>
                </a:solidFill>
                <a:latin typeface="+mj-lt"/>
              </a:rPr>
              <a:t>thương, cô yêu </a:t>
            </a:r>
            <a:r>
              <a:rPr lang="vi-VN" smtClean="0">
                <a:solidFill>
                  <a:srgbClr val="7030A0"/>
                </a:solidFill>
                <a:latin typeface="+mj-lt"/>
              </a:rPr>
              <a:t>e</a:t>
            </a:r>
            <a:r>
              <a:rPr lang="en-US" smtClean="0">
                <a:solidFill>
                  <a:srgbClr val="7030A0"/>
                </a:solidFill>
                <a:latin typeface="+mj-lt"/>
              </a:rPr>
              <a:t>m</a:t>
            </a:r>
            <a:r>
              <a:rPr lang="vi-VN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vi-VN">
                <a:solidFill>
                  <a:srgbClr val="7030A0"/>
                </a:solidFill>
                <a:latin typeface="+mj-lt"/>
              </a:rPr>
              <a:t>vô hạn dạy dỗ em ngày tháng em yêu biết bao nhiêu mẹ của em ở trường là cô giáo mến thương. Cô giáo là người mẹ hiền ở trường, ở lớp, cô dạy chúng mình, chăm sóc cho chúng mình. Chúng mình phải ngoan học giỏi nghe lời cô giáo nhé</a:t>
            </a:r>
            <a:r>
              <a:rPr lang="vi-VN" smtClean="0">
                <a:solidFill>
                  <a:srgbClr val="7030A0"/>
                </a:solidFill>
                <a:latin typeface="+mj-lt"/>
              </a:rPr>
              <a:t>.</a:t>
            </a:r>
            <a:endParaRPr lang="en-US" smtClean="0">
              <a:solidFill>
                <a:srgbClr val="7030A0"/>
              </a:solidFill>
              <a:latin typeface="+mj-lt"/>
            </a:endParaRPr>
          </a:p>
          <a:p>
            <a:r>
              <a:rPr lang="en-US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&gt;GD: Ở nhà các con phải ngoan ngoãn nghe lời ông bà, bố, mẹ, khi đến lớp thì nghe lời cô giáo mới là một bé ngoan.</a:t>
            </a:r>
            <a:endParaRPr lang="vi-VN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60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Chi tiết 72+ về hình nền powerpoint chủ đề âm nhạc mới nhất -  cdgdbentre.edu.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14300"/>
            <a:ext cx="9753600" cy="546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yt1s.com - CÔ GIÁO Mẹ của em ở trường Hình minh họa theo lời bài hát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766" end="5565.18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60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9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Chi tiết 72+ về hình nền powerpoint chủ đề âm nhạc mới nhất -  cdgdbentre.edu.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082" y="-81395"/>
            <a:ext cx="9753600" cy="546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28800" y="590550"/>
            <a:ext cx="6705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>
                <a:solidFill>
                  <a:srgbClr val="7030A0"/>
                </a:solidFill>
                <a:latin typeface="+mj-lt"/>
              </a:rPr>
              <a:t>HĐ2: VĐTN “Kéo cưa lửa xẻ”, tác giả Phạm Thị Sửu</a:t>
            </a:r>
            <a:endParaRPr lang="vi-VN">
              <a:solidFill>
                <a:srgbClr val="7030A0"/>
              </a:solidFill>
              <a:latin typeface="+mj-lt"/>
            </a:endParaRPr>
          </a:p>
          <a:p>
            <a:r>
              <a:rPr lang="vi-VN">
                <a:solidFill>
                  <a:srgbClr val="7030A0"/>
                </a:solidFill>
                <a:latin typeface="+mj-lt"/>
              </a:rPr>
              <a:t>- Cho trẻ nghe giai điệu, đoán tên bài hát.</a:t>
            </a:r>
          </a:p>
          <a:p>
            <a:r>
              <a:rPr lang="vi-VN">
                <a:solidFill>
                  <a:srgbClr val="7030A0"/>
                </a:solidFill>
                <a:latin typeface="+mj-lt"/>
              </a:rPr>
              <a:t>- Cho trẻ làm động tác vận động theo lời bài hát “Kéo cưa lửa xẻ”</a:t>
            </a:r>
          </a:p>
          <a:p>
            <a:r>
              <a:rPr lang="vi-VN">
                <a:solidFill>
                  <a:srgbClr val="7030A0"/>
                </a:solidFill>
                <a:latin typeface="+mj-lt"/>
              </a:rPr>
              <a:t>- Hai trẻ nắm tay nhau nghiêng người theo lời bài hát cùng cô 2-3 lần.</a:t>
            </a:r>
          </a:p>
          <a:p>
            <a:endParaRPr lang="vi-VN">
              <a:solidFill>
                <a:srgbClr val="7030A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5" name="yt1s.com - KÉO CƯA LỪA XẺ  Thần Đồng Âm Nhạc Việt Nam Bé MAI VY  Nhạc thiếu nhi hay nhất 202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93386.81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60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7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Chi tiết 72+ về hình nền powerpoint chủ đề âm nhạc mới nhất -  cdgdbentre.edu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247650"/>
            <a:ext cx="9753600" cy="546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53195" y="1925419"/>
            <a:ext cx="16273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>
                <a:solidFill>
                  <a:srgbClr val="7030A0"/>
                </a:solidFill>
                <a:latin typeface="+mj-lt"/>
              </a:rPr>
              <a:t>3. Kết </a:t>
            </a:r>
            <a:r>
              <a:rPr lang="vi-VN" sz="2400" smtClean="0">
                <a:solidFill>
                  <a:srgbClr val="7030A0"/>
                </a:solidFill>
                <a:latin typeface="+mj-lt"/>
              </a:rPr>
              <a:t>thúc:</a:t>
            </a:r>
            <a:endParaRPr lang="en-US" sz="24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92606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288</Words>
  <Application>Microsoft Office PowerPoint</Application>
  <PresentationFormat>On-screen Show (16:9)</PresentationFormat>
  <Paragraphs>24</Paragraphs>
  <Slides>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Administrator</cp:lastModifiedBy>
  <cp:revision>20</cp:revision>
  <dcterms:created xsi:type="dcterms:W3CDTF">2023-06-19T02:33:44Z</dcterms:created>
  <dcterms:modified xsi:type="dcterms:W3CDTF">2024-11-23T02:16:42Z</dcterms:modified>
</cp:coreProperties>
</file>