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8" r:id="rId4"/>
    <p:sldId id="267" r:id="rId5"/>
    <p:sldId id="266" r:id="rId6"/>
    <p:sldId id="265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F55B-8432-4492-9E28-AEB62FBC009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AF25-782F-44EC-AE0B-C819B49D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9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F55B-8432-4492-9E28-AEB62FBC009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AF25-782F-44EC-AE0B-C819B49D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F55B-8432-4492-9E28-AEB62FBC009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AF25-782F-44EC-AE0B-C819B49D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1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F55B-8432-4492-9E28-AEB62FBC009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AF25-782F-44EC-AE0B-C819B49D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5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F55B-8432-4492-9E28-AEB62FBC009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AF25-782F-44EC-AE0B-C819B49D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7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F55B-8432-4492-9E28-AEB62FBC009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AF25-782F-44EC-AE0B-C819B49D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F55B-8432-4492-9E28-AEB62FBC009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AF25-782F-44EC-AE0B-C819B49D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0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F55B-8432-4492-9E28-AEB62FBC009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AF25-782F-44EC-AE0B-C819B49D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2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F55B-8432-4492-9E28-AEB62FBC009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AF25-782F-44EC-AE0B-C819B49D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F55B-8432-4492-9E28-AEB62FBC009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AF25-782F-44EC-AE0B-C819B49D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6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F55B-8432-4492-9E28-AEB62FBC009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AF25-782F-44EC-AE0B-C819B49D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5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F55B-8432-4492-9E28-AEB62FBC009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3AF25-782F-44EC-AE0B-C819B49D1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0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2233" y="271104"/>
            <a:ext cx="7969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29" y="1402501"/>
            <a:ext cx="1585785" cy="1394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18994" y="2873632"/>
            <a:ext cx="6176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</p:txBody>
      </p:sp>
      <p:sp>
        <p:nvSpPr>
          <p:cNvPr id="8" name="Rectangle 7"/>
          <p:cNvSpPr/>
          <p:nvPr/>
        </p:nvSpPr>
        <p:spPr>
          <a:xfrm>
            <a:off x="3118994" y="3997652"/>
            <a:ext cx="67813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 TẠO HÌNH 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 MÀU CÁI ÁO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tuổi: 24-36 tháng</a:t>
            </a:r>
          </a:p>
        </p:txBody>
      </p:sp>
    </p:spTree>
    <p:extLst>
      <p:ext uri="{BB962C8B-B14F-4D97-AF65-F5344CB8AC3E}">
        <p14:creationId xmlns:p14="http://schemas.microsoft.com/office/powerpoint/2010/main" val="51891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64940" y="1842870"/>
            <a:ext cx="7628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Ổn định tổ chức:</a:t>
            </a:r>
          </a:p>
          <a:p>
            <a:r>
              <a:rPr lang="vi-VN" sz="240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vi-VN" sz="2400">
                <a:solidFill>
                  <a:srgbClr val="002060"/>
                </a:solidFill>
                <a:latin typeface="+mj-lt"/>
              </a:rPr>
              <a:t>Cô và trẻ cùng chơi trò chơi “Trời tối trời sáng”</a:t>
            </a:r>
          </a:p>
          <a:p>
            <a:r>
              <a:rPr lang="vi-VN" sz="2400">
                <a:solidFill>
                  <a:srgbClr val="002060"/>
                </a:solidFill>
                <a:latin typeface="+mj-lt"/>
              </a:rPr>
              <a:t>- Cô tặng hộp quà bên trong có bức tranh cái áo đã tô màu.</a:t>
            </a:r>
          </a:p>
        </p:txBody>
      </p:sp>
    </p:spTree>
    <p:extLst>
      <p:ext uri="{BB962C8B-B14F-4D97-AF65-F5344CB8AC3E}">
        <p14:creationId xmlns:p14="http://schemas.microsoft.com/office/powerpoint/2010/main" val="214896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91692" y="16374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</a:rPr>
              <a:t>2. Phương pháp, hình thức tổ chức: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</a:rPr>
              <a:t>HĐ1: Cô cho trẻ xem mẫu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</a:rPr>
              <a:t>+ Cô có bức tranh gì đây?</a:t>
            </a:r>
          </a:p>
          <a:p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</a:rPr>
              <a:t>+ Chúng mình thấy cái áo cô tô có đẹp không?</a:t>
            </a:r>
          </a:p>
          <a:p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</a:rPr>
              <a:t>+ Cái áo cô tô màu gì?</a:t>
            </a:r>
          </a:p>
          <a:p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</a:rPr>
              <a:t>+ Chúng mình có muốn tô cái áo không?</a:t>
            </a:r>
            <a:endParaRPr lang="vi-VN" sz="2400" b="0" i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4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1539" y="164481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Cô làm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5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8395" y="23632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*  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 thực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hiện: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9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72287" y="2447500"/>
            <a:ext cx="4647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HĐ4: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xét sản phẩm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8984" y="2604254"/>
            <a:ext cx="81291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Kết thúc: Cô khen ngợi trẻ.</a:t>
            </a:r>
          </a:p>
          <a:p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- Cô và trẻ hát bài hát “ Cô và mẹ”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yt1s.com - Cô Và Mẹ  Bé Thanh Ngân   Nhạc Thiếu Nhi Vui Nhộn Hay Nhất 2018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02" end="40174.5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56761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169</Words>
  <Application>Microsoft Office PowerPoint</Application>
  <PresentationFormat>Widescreen</PresentationFormat>
  <Paragraphs>22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dcterms:created xsi:type="dcterms:W3CDTF">2023-11-09T01:14:04Z</dcterms:created>
  <dcterms:modified xsi:type="dcterms:W3CDTF">2024-10-29T09:25:25Z</dcterms:modified>
</cp:coreProperties>
</file>