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88" r:id="rId2"/>
    <p:sldId id="293" r:id="rId3"/>
    <p:sldId id="292" r:id="rId4"/>
    <p:sldId id="291" r:id="rId5"/>
    <p:sldId id="290" r:id="rId6"/>
    <p:sldId id="289" r:id="rId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756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C701F7-9C70-42F9-92D7-A687CB710DEE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F7854A-528F-44DB-8145-CC23D7EA6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88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DC9B2-E399-465C-8D57-216EA9AE7BC2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A2662-F255-41B8-AAFB-42B54A5FC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009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DC9B2-E399-465C-8D57-216EA9AE7BC2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A2662-F255-41B8-AAFB-42B54A5FC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911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DC9B2-E399-465C-8D57-216EA9AE7BC2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A2662-F255-41B8-AAFB-42B54A5FC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612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DC9B2-E399-465C-8D57-216EA9AE7BC2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A2662-F255-41B8-AAFB-42B54A5FC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313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DC9B2-E399-465C-8D57-216EA9AE7BC2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A2662-F255-41B8-AAFB-42B54A5FC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37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DC9B2-E399-465C-8D57-216EA9AE7BC2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A2662-F255-41B8-AAFB-42B54A5FC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850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DC9B2-E399-465C-8D57-216EA9AE7BC2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A2662-F255-41B8-AAFB-42B54A5FC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708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DC9B2-E399-465C-8D57-216EA9AE7BC2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A2662-F255-41B8-AAFB-42B54A5FC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181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DC9B2-E399-465C-8D57-216EA9AE7BC2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A2662-F255-41B8-AAFB-42B54A5FC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692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DC9B2-E399-465C-8D57-216EA9AE7BC2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A2662-F255-41B8-AAFB-42B54A5FC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072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DC9B2-E399-465C-8D57-216EA9AE7BC2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A2662-F255-41B8-AAFB-42B54A5FC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419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8DC9B2-E399-465C-8D57-216EA9AE7BC2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EA2662-F255-41B8-AAFB-42B54A5FC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903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ải hình nền Powerpoint về gia đình và 20+ slide cùng chủ đ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676400" y="209550"/>
            <a:ext cx="6019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PHÒNG GIÁO DỤC VÀ  ĐÀO TẠO QUẬN LONG BIÊN</a:t>
            </a:r>
          </a:p>
          <a:p>
            <a:r>
              <a:rPr lang="en-US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TRƯỜNG MẦM NON GIANG BIÊN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936741"/>
            <a:ext cx="1397772" cy="133514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524000" y="2114550"/>
            <a:ext cx="6553200" cy="49673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2400" smtClean="0">
              <a:solidFill>
                <a:srgbClr val="002060"/>
              </a:solidFill>
              <a:latin typeface="Times New Roman" pitchFamily="18" charset="0"/>
              <a:ea typeface="Arial" charset="0"/>
              <a:cs typeface="Times New Roman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400" smtClean="0">
                <a:solidFill>
                  <a:srgbClr val="002060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Đề </a:t>
            </a:r>
            <a:r>
              <a:rPr lang="en-US" sz="2400">
                <a:solidFill>
                  <a:srgbClr val="002060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tài: Thơ “ </a:t>
            </a:r>
            <a:r>
              <a:rPr lang="en-US" sz="2400" smtClean="0">
                <a:solidFill>
                  <a:srgbClr val="002060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Miệng xinh"</a:t>
            </a:r>
            <a:endParaRPr lang="vi-VN" sz="2400">
              <a:solidFill>
                <a:srgbClr val="002060"/>
              </a:solidFill>
              <a:latin typeface="Times New Roman" panose="02020603050405020304" pitchFamily="18" charset="0"/>
              <a:ea typeface="Arial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>
                <a:solidFill>
                  <a:srgbClr val="002060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                  </a:t>
            </a:r>
            <a:r>
              <a:rPr lang="en-US" sz="2400" smtClean="0">
                <a:solidFill>
                  <a:srgbClr val="002060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   Lứa </a:t>
            </a:r>
            <a:r>
              <a:rPr lang="en-US" sz="2400">
                <a:solidFill>
                  <a:srgbClr val="002060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tuổi: Nhà trẻ</a:t>
            </a:r>
            <a:r>
              <a:rPr lang="en-US" sz="2400" smtClean="0">
                <a:solidFill>
                  <a:srgbClr val="002060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smtClean="0">
                <a:solidFill>
                  <a:srgbClr val="002060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                     Người </a:t>
            </a: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dạy: Nguyễn Thị </a:t>
            </a: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Mỵ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 </a:t>
            </a: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                                       Nguyễn Thị Nghĩa</a:t>
            </a:r>
            <a:endParaRPr lang="en-US" sz="2400">
              <a:solidFill>
                <a:srgbClr val="002060"/>
              </a:solidFill>
              <a:latin typeface="Times New Roman" panose="02020603050405020304" pitchFamily="18" charset="0"/>
              <a:ea typeface="Arial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                           </a:t>
            </a: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Năm </a:t>
            </a: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học: </a:t>
            </a: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2024-2025</a:t>
            </a:r>
            <a:endParaRPr lang="en-US" sz="2400">
              <a:solidFill>
                <a:srgbClr val="002060"/>
              </a:solidFill>
              <a:latin typeface="Times New Roman" panose="02020603050405020304" pitchFamily="18" charset="0"/>
              <a:ea typeface="Arial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                                                                    </a:t>
            </a:r>
            <a:endParaRPr lang="en-US" sz="2400">
              <a:solidFill>
                <a:srgbClr val="002060"/>
              </a:solidFill>
              <a:latin typeface="Times New Roman" panose="02020603050405020304" pitchFamily="18" charset="0"/>
              <a:ea typeface="Arial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                       </a:t>
            </a:r>
            <a:endParaRPr lang="en-US" sz="2400" smtClean="0">
              <a:solidFill>
                <a:srgbClr val="002060"/>
              </a:solidFill>
              <a:latin typeface="Times New Roman" panose="02020603050405020304" pitchFamily="18" charset="0"/>
              <a:ea typeface="Arial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2400">
              <a:solidFill>
                <a:srgbClr val="002060"/>
              </a:solidFill>
              <a:latin typeface="Times New Roman" panose="02020603050405020304" pitchFamily="18" charset="0"/>
              <a:ea typeface="Arial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                       </a:t>
            </a:r>
            <a:endParaRPr lang="en-US" sz="2400">
              <a:solidFill>
                <a:srgbClr val="002060"/>
              </a:solidFill>
              <a:latin typeface="Times New Roman" pitchFamily="18" charset="0"/>
              <a:ea typeface="Arial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6463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ải hình nền Powerpoint về gia đình và 20+ slide cùng chủ đề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584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276600" y="163483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Ổn định tổ chức:</a:t>
            </a:r>
            <a:endParaRPr lang="en-US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Cô và trẻ hát bài </a:t>
            </a:r>
            <a:r>
              <a:rPr lang="en-US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“cô và mẹ”.</a:t>
            </a:r>
            <a:endParaRPr lang="en-US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Trò chuyện về bài hát.</a:t>
            </a:r>
            <a:endParaRPr lang="en-US" b="0" i="0"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yt1s.com - Cô Và Mẹ  Bé Thanh Ngân   Nhạc Thiếu Nhi Vui Nhộn Hay Nhất 2018 (1)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0502" end="40174.562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657600" y="420658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842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46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ải hình nền Powerpoint về gia đình và 20+ slide cùng chủ đ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752600" y="1581150"/>
            <a:ext cx="7162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b="1">
                <a:solidFill>
                  <a:srgbClr val="0070C0"/>
                </a:solidFill>
                <a:latin typeface="Times New Roman" panose="02020603050405020304" pitchFamily="18" charset="0"/>
              </a:rPr>
              <a:t>2. Phương pháp, hình thức tổ chức:</a:t>
            </a:r>
            <a:endParaRPr lang="vi-VN">
              <a:solidFill>
                <a:srgbClr val="0070C0"/>
              </a:solidFill>
              <a:latin typeface="Times New Roman" panose="02020603050405020304" pitchFamily="18" charset="0"/>
            </a:endParaRPr>
          </a:p>
          <a:p>
            <a:r>
              <a:rPr lang="vi-VN" b="1">
                <a:solidFill>
                  <a:srgbClr val="0070C0"/>
                </a:solidFill>
                <a:latin typeface="Times New Roman" panose="02020603050405020304" pitchFamily="18" charset="0"/>
              </a:rPr>
              <a:t>HĐ1: Cô đọc cho trẻ nghe</a:t>
            </a:r>
            <a:endParaRPr lang="vi-VN">
              <a:solidFill>
                <a:srgbClr val="0070C0"/>
              </a:solidFill>
              <a:latin typeface="Times New Roman" panose="02020603050405020304" pitchFamily="18" charset="0"/>
            </a:endParaRPr>
          </a:p>
          <a:p>
            <a:r>
              <a:rPr lang="vi-VN">
                <a:solidFill>
                  <a:srgbClr val="0070C0"/>
                </a:solidFill>
                <a:latin typeface="Times New Roman" panose="02020603050405020304" pitchFamily="18" charset="0"/>
              </a:rPr>
              <a:t>- Cô giới thiệu tác giả bài thơ “Miệng xinh” của nhà thơ Phạm Hổ</a:t>
            </a:r>
          </a:p>
          <a:p>
            <a:r>
              <a:rPr lang="vi-VN">
                <a:solidFill>
                  <a:srgbClr val="0070C0"/>
                </a:solidFill>
                <a:latin typeface="Times New Roman" panose="02020603050405020304" pitchFamily="18" charset="0"/>
              </a:rPr>
              <a:t>+ Cô đọc mẫu lần 1: Đọc bằng giọng diễn cảm điệu </a:t>
            </a:r>
            <a:r>
              <a:rPr lang="vi-VN" smtClean="0">
                <a:solidFill>
                  <a:srgbClr val="0070C0"/>
                </a:solidFill>
                <a:latin typeface="Times New Roman" panose="02020603050405020304" pitchFamily="18" charset="0"/>
              </a:rPr>
              <a:t>bộ</a:t>
            </a:r>
            <a:endParaRPr lang="en-US" smtClean="0">
              <a:solidFill>
                <a:srgbClr val="0070C0"/>
              </a:solidFill>
              <a:latin typeface="Times New Roman" panose="02020603050405020304" pitchFamily="18" charset="0"/>
            </a:endParaRPr>
          </a:p>
          <a:p>
            <a:r>
              <a:rPr lang="en-US" smtClean="0">
                <a:solidFill>
                  <a:srgbClr val="0070C0"/>
                </a:solidFill>
                <a:latin typeface="Times New Roman" panose="02020603050405020304" pitchFamily="18" charset="0"/>
              </a:rPr>
              <a:t>- Cô đọc lần 2 kết hợp với tranh minh họa</a:t>
            </a:r>
            <a:endParaRPr lang="vi-VN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410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ải hình nền Powerpoint về gia đình và 20+ slide cùng chủ đ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590800" y="1200150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b="1">
                <a:solidFill>
                  <a:srgbClr val="0070C0"/>
                </a:solidFill>
                <a:latin typeface="Times New Roman" panose="02020603050405020304" pitchFamily="18" charset="0"/>
              </a:rPr>
              <a:t>HĐ2: Đàm thoại trích dẫn</a:t>
            </a:r>
            <a:endParaRPr lang="vi-VN">
              <a:solidFill>
                <a:srgbClr val="0070C0"/>
              </a:solidFill>
              <a:latin typeface="Times New Roman" panose="02020603050405020304" pitchFamily="18" charset="0"/>
            </a:endParaRPr>
          </a:p>
          <a:p>
            <a:r>
              <a:rPr lang="vi-VN">
                <a:solidFill>
                  <a:srgbClr val="0070C0"/>
                </a:solidFill>
                <a:latin typeface="Times New Roman" panose="02020603050405020304" pitchFamily="18" charset="0"/>
              </a:rPr>
              <a:t>+ Bài thơ dặn chúng mình khi chơi với bạn phải chơi như thế nào?</a:t>
            </a:r>
          </a:p>
          <a:p>
            <a:r>
              <a:rPr lang="vi-VN">
                <a:solidFill>
                  <a:srgbClr val="0070C0"/>
                </a:solidFill>
                <a:latin typeface="Times New Roman" panose="02020603050405020304" pitchFamily="18" charset="0"/>
              </a:rPr>
              <a:t>+ Có được cãi nhau không?</a:t>
            </a:r>
          </a:p>
          <a:p>
            <a:r>
              <a:rPr lang="vi-VN">
                <a:solidFill>
                  <a:srgbClr val="0070C0"/>
                </a:solidFill>
                <a:latin typeface="Times New Roman" panose="02020603050405020304" pitchFamily="18" charset="0"/>
              </a:rPr>
              <a:t>+ Miệng xinh chỉ để nói những câu nói như thế nào?</a:t>
            </a:r>
          </a:p>
          <a:p>
            <a:r>
              <a:rPr lang="vi-VN">
                <a:solidFill>
                  <a:srgbClr val="0070C0"/>
                </a:solidFill>
                <a:latin typeface="Times New Roman" panose="02020603050405020304" pitchFamily="18" charset="0"/>
              </a:rPr>
              <a:t>=&gt;GD: Trẻ chơi hòa nhã, biết chơi với bạn.</a:t>
            </a:r>
            <a:endParaRPr lang="vi-VN" b="0" i="0">
              <a:solidFill>
                <a:srgbClr val="0070C0"/>
              </a:solidFill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1150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ải hình nền Powerpoint về gia đình và 20+ slide cùng chủ đ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438400" y="1200150"/>
            <a:ext cx="5638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b="1">
                <a:solidFill>
                  <a:srgbClr val="0070C0"/>
                </a:solidFill>
                <a:latin typeface="Times New Roman" panose="02020603050405020304" pitchFamily="18" charset="0"/>
              </a:rPr>
              <a:t>HĐ3: Trẻ đọc thơ</a:t>
            </a:r>
            <a:endParaRPr lang="vi-VN">
              <a:solidFill>
                <a:srgbClr val="0070C0"/>
              </a:solidFill>
              <a:latin typeface="Times New Roman" panose="02020603050405020304" pitchFamily="18" charset="0"/>
            </a:endParaRPr>
          </a:p>
          <a:p>
            <a:r>
              <a:rPr lang="vi-VN">
                <a:solidFill>
                  <a:srgbClr val="0070C0"/>
                </a:solidFill>
                <a:latin typeface="Times New Roman" panose="02020603050405020304" pitchFamily="18" charset="0"/>
              </a:rPr>
              <a:t>- Cô khuyến khích trẻ đọc toàn bộ bài thơ 2-3 lần.</a:t>
            </a:r>
          </a:p>
          <a:p>
            <a:r>
              <a:rPr lang="vi-VN">
                <a:solidFill>
                  <a:srgbClr val="0070C0"/>
                </a:solidFill>
                <a:latin typeface="Times New Roman" panose="02020603050405020304" pitchFamily="18" charset="0"/>
              </a:rPr>
              <a:t>- Cho trẻ đọc theo hình thức:Tổ, bạn trai, bạn gái, cá nhân trẻ đọc. (Trong khi trẻ đọc cô chú ý lắng nghe và sửa sai cho trẻ).</a:t>
            </a:r>
          </a:p>
          <a:p>
            <a:r>
              <a:rPr lang="vi-VN">
                <a:solidFill>
                  <a:srgbClr val="0070C0"/>
                </a:solidFill>
                <a:latin typeface="Times New Roman" panose="02020603050405020304" pitchFamily="18" charset="0"/>
              </a:rPr>
              <a:t>- Cô cho cả lớp đọc lại 1 lần.</a:t>
            </a:r>
            <a:endParaRPr lang="vi-VN" b="0" i="0">
              <a:solidFill>
                <a:srgbClr val="0070C0"/>
              </a:solidFill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1221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ải hình nền Powerpoint về gia đình và 20+ slide cùng chủ đề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48000" y="189251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>
                <a:solidFill>
                  <a:srgbClr val="0070C0"/>
                </a:solidFill>
                <a:latin typeface="Times New Roman" panose="02020603050405020304" pitchFamily="18" charset="0"/>
              </a:rPr>
              <a:t>3. Kết thúc:</a:t>
            </a:r>
            <a:endParaRPr lang="en-US">
              <a:solidFill>
                <a:srgbClr val="0070C0"/>
              </a:solidFill>
              <a:latin typeface="Times New Roman" panose="02020603050405020304" pitchFamily="18" charset="0"/>
            </a:endParaRPr>
          </a:p>
          <a:p>
            <a:r>
              <a:rPr lang="en-US">
                <a:solidFill>
                  <a:srgbClr val="0070C0"/>
                </a:solidFill>
                <a:latin typeface="Times New Roman" panose="02020603050405020304" pitchFamily="18" charset="0"/>
              </a:rPr>
              <a:t>- Cô và trẻ hát bài “Đôi mắt xinh”</a:t>
            </a:r>
            <a:endParaRPr lang="en-US" b="0" i="0">
              <a:solidFill>
                <a:srgbClr val="0070C0"/>
              </a:solidFill>
              <a:effectLst/>
              <a:latin typeface="Times New Roman" panose="02020603050405020304" pitchFamily="18" charset="0"/>
            </a:endParaRPr>
          </a:p>
        </p:txBody>
      </p:sp>
      <p:pic>
        <p:nvPicPr>
          <p:cNvPr id="3" name="yt1s.com - Đôi mắt của em  Đôi mắt xinh xinh  Nhạc thiếu nhi vui nhộn sôi động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2814" end="90391.812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200400" y="39433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514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87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</TotalTime>
  <Words>267</Words>
  <Application>Microsoft Office PowerPoint</Application>
  <PresentationFormat>On-screen Show (16:9)</PresentationFormat>
  <Paragraphs>31</Paragraphs>
  <Slides>6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Techsi.vn</dc:creator>
  <cp:lastModifiedBy>Administrator</cp:lastModifiedBy>
  <cp:revision>40</cp:revision>
  <dcterms:created xsi:type="dcterms:W3CDTF">2023-03-18T02:01:00Z</dcterms:created>
  <dcterms:modified xsi:type="dcterms:W3CDTF">2024-10-30T02:15:49Z</dcterms:modified>
</cp:coreProperties>
</file>