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2" r:id="rId3"/>
    <p:sldId id="278" r:id="rId4"/>
    <p:sldId id="277" r:id="rId5"/>
    <p:sldId id="279" r:id="rId6"/>
    <p:sldId id="281" r:id="rId7"/>
    <p:sldId id="276" r:id="rId8"/>
    <p:sldId id="273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2CC56-A46C-215C-4A3D-F77DD03A2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C58478-02CB-EBAD-1020-FA054F349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003CC-1598-BB60-C6D0-22E2B5F2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20/01/2024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59C53-5BCD-DCF7-AB92-2695966AE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F4FC2-E145-828C-C17A-81B93695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6690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BE3A3-A5A6-E9FA-8656-7191C3015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BA7F66-2FB3-4374-69B2-D76A0C2D8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54CC7-2EB9-79CE-A224-E10E29508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20/01/2024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9FFA8-A9BE-0AD8-5884-AC21D3E5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DDBB4-A86A-E7FD-EAC4-578910BC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19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459870-90A5-E516-378F-9CB9F0C32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26756-70CF-7DD3-24CA-FDBB53BDB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5D5D8-2637-DDD8-BBB9-C9DE1CFCB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20/01/2024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4719D-3D4D-875D-6B6C-8B0F7BBC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2AD31-29B5-4CCB-CA46-1F7B67D1E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073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1D8CF-8EAF-2896-7F88-4F603FC2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8FCDF-E37A-CB41-B617-5E1091C3B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0C5CA-32AA-9BCE-4B12-6BD87D6F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20/01/2024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7950F-F983-C2D4-A9E4-6E71C262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845AD-6011-04A7-377D-53123FF1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5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4478A-210F-3518-1BFD-9B13AEAAC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F0189-7F9F-27A7-C8F5-0F01E8679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5EC54-53D9-903E-3655-BA0B0DCE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20/01/2024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C9392-9159-B1A8-C6F1-06F8E498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F8832-696D-AF7B-41F0-9877DC19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96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965A5-7AA2-23DE-A2E0-48561CBAE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76086-1ED2-C899-6182-611BD929E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329C8-A524-1A66-E3CC-722DDBCB7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15290-487B-051C-DB57-5A1632A7B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20/01/2024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D74BE-A58F-2AD5-0BB9-601B2A56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4686E-00D5-E5FD-821C-E02E927C9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29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7F95-7AB4-D936-9744-80FAD098D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2E920-F416-B277-372E-68936C3D3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5723F-89FD-9380-1D01-BAAE2351D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EACFF-D384-F447-FEAD-E6ADA3607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B04549-2641-A049-389C-242618F4C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9B043-C4D1-E18C-C6FD-9A741100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20/01/2024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D837CA-A5BD-C7F6-EA08-5F2ABA75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81706-BD13-1701-5524-294E014F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11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F7CE3-02BA-A796-5545-E7A07E8BE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64FF2-A35F-391D-1A72-11C00251B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20/01/2024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B5487-ABAD-412E-5607-4C46BC21A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B6220-A262-1D7A-5AC3-FC21B2E7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919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ECEEE5-50B8-34CE-7273-E86BA06AC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20/01/2024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B1C548-880D-BD49-1987-53E2765D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62D37-EBB7-9B4B-66AE-5D855518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563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A4ECD-2F47-7D4C-FBB8-B6A35CF87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860D9-C938-639F-C5C6-2F7B03DF5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2CC38-FA53-28F8-3395-07291EB15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07DB3-5906-7302-32FC-7FBEC4A3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20/01/2024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3C91E-0BBE-F565-21FD-FE75927B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5AF8E-FF68-48E2-D7EA-22C8CE94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94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43A35-4893-E1CC-D644-CE7F02A8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711B53-9F5C-4CF1-0286-76B268B0F4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72853-61FE-F9F5-AFA7-7E82FDDCD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263DD-3FC1-C188-4D20-82A543C99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20/01/2024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87B5F-6D5C-740D-3EF1-7414ED33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29649-9F10-B9EA-751F-E5E3482F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71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FA6749-D424-E498-CB5E-F045146F2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C515F-CF88-A565-29FE-EB25975CC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A235E-FE4C-736F-A0DA-5F4E44EAB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E8D97-76E6-4A25-9D6D-0D4793EE6847}" type="datetimeFigureOut">
              <a:rPr lang="vi-VN" smtClean="0"/>
              <a:t>20/01/2024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7D2D7-D2CB-5F0A-5436-51E98A733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0EEBF-C828-98A8-3AD5-FEEE0F0BF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49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ền Hoạt Hình Thế Giới Dưới Nước | Video MP4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7848" y="2853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 ĐÀO TẠO QUẬN LONG BIÊN</a:t>
            </a:r>
          </a:p>
          <a:p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93298-0573-1E1B-D04A-EFAD50ECF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4757" y="931692"/>
            <a:ext cx="1742486" cy="153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62594" y="3070306"/>
            <a:ext cx="102590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Rectangle 6"/>
          <p:cNvSpPr/>
          <p:nvPr/>
        </p:nvSpPr>
        <p:spPr>
          <a:xfrm>
            <a:off x="1854926" y="4125994"/>
            <a:ext cx="8103834" cy="2170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vi-VN" sz="4800" b="1">
                <a:solidFill>
                  <a:srgbClr val="FF0000"/>
                </a:solidFill>
                <a:latin typeface="Tiime"/>
                <a:ea typeface="Arial" panose="020B0604020202020204" pitchFamily="34" charset="0"/>
                <a:cs typeface="Times New Roman" panose="02020603050405020304" pitchFamily="18" charset="0"/>
              </a:rPr>
              <a:t>Thơ: </a:t>
            </a:r>
            <a:r>
              <a:rPr lang="vi-VN" altLang="vi-VN" sz="4800" b="1" smtClean="0">
                <a:solidFill>
                  <a:srgbClr val="FF0000"/>
                </a:solidFill>
                <a:latin typeface="Tiime"/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altLang="vi-VN" sz="4800" b="1" smtClean="0">
                <a:solidFill>
                  <a:srgbClr val="FF0000"/>
                </a:solidFill>
                <a:latin typeface="Tiime"/>
                <a:ea typeface="Arial" panose="020B0604020202020204" pitchFamily="34" charset="0"/>
                <a:cs typeface="Times New Roman" panose="02020603050405020304" pitchFamily="18" charset="0"/>
              </a:rPr>
              <a:t>cua                 </a:t>
            </a:r>
            <a:r>
              <a:rPr lang="en-US" altLang="vi-VN" sz="4800" b="1" i="1" smtClean="0">
                <a:solidFill>
                  <a:srgbClr val="FF0000"/>
                </a:solidFill>
                <a:latin typeface="Tiime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en-US" altLang="vi-VN" sz="4800" b="1" smtClean="0">
                <a:solidFill>
                  <a:srgbClr val="FF0000"/>
                </a:solidFill>
                <a:latin typeface="Tiime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vi-VN" altLang="vi-VN" sz="4800" b="1" smtClean="0">
                <a:solidFill>
                  <a:srgbClr val="FF0000"/>
                </a:solidFill>
                <a:latin typeface="Tiime"/>
                <a:ea typeface="Arial" panose="020B0604020202020204" pitchFamily="34" charset="0"/>
                <a:cs typeface="Times New Roman" panose="02020603050405020304" pitchFamily="18" charset="0"/>
              </a:rPr>
              <a:t>           </a:t>
            </a:r>
            <a:r>
              <a:rPr lang="en-US" altLang="vi-VN" sz="4800" b="1" smtClean="0">
                <a:solidFill>
                  <a:srgbClr val="FF0000"/>
                </a:solidFill>
                <a:latin typeface="Tiime"/>
                <a:ea typeface="Arial" panose="020B0604020202020204" pitchFamily="34" charset="0"/>
                <a:cs typeface="Times New Roman" panose="02020603050405020304" pitchFamily="18" charset="0"/>
              </a:rPr>
              <a:t>Lứa </a:t>
            </a:r>
            <a:r>
              <a:rPr lang="en-US" altLang="vi-VN" sz="4800" b="1">
                <a:solidFill>
                  <a:srgbClr val="FF0000"/>
                </a:solidFill>
                <a:latin typeface="Tiime"/>
                <a:ea typeface="Arial" panose="020B0604020202020204" pitchFamily="34" charset="0"/>
                <a:cs typeface="Times New Roman" panose="02020603050405020304" pitchFamily="18" charset="0"/>
              </a:rPr>
              <a:t>tuổi: Nhà trẻ.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vi-VN" altLang="vi-VN" sz="2400" b="1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</a:t>
            </a:r>
            <a:r>
              <a:rPr lang="en-US" altLang="vi-VN" sz="2400" b="1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vi-VN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2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ền Hoạt Hình Thế Giới Dưới Nước | Video MP4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11249" y="2417762"/>
            <a:ext cx="8005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smtClean="0">
                <a:solidFill>
                  <a:srgbClr val="C000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</a:rPr>
              <a:t>                 </a:t>
            </a:r>
            <a:r>
              <a:rPr lang="vi-VN" sz="2400" b="1" smtClean="0">
                <a:solidFill>
                  <a:srgbClr val="C00000"/>
                </a:solidFill>
                <a:latin typeface="Times New Roman" panose="02020603050405020304" pitchFamily="18" charset="0"/>
              </a:rPr>
              <a:t> 1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</a:rPr>
              <a:t>. Ổn định tổ chức:</a:t>
            </a:r>
            <a:endParaRPr lang="vi-VN" sz="240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vi-VN" sz="2400">
                <a:solidFill>
                  <a:srgbClr val="C00000"/>
                </a:solidFill>
                <a:latin typeface="Times New Roman" panose="02020603050405020304" pitchFamily="18" charset="0"/>
              </a:rPr>
              <a:t>- Cô </a:t>
            </a:r>
            <a:r>
              <a:rPr lang="en-US" sz="2400" smtClean="0">
                <a:solidFill>
                  <a:srgbClr val="C00000"/>
                </a:solidFill>
                <a:latin typeface="Times New Roman" panose="02020603050405020304" pitchFamily="18" charset="0"/>
              </a:rPr>
              <a:t>cho trẻ xem bức tranh con cua và trò truyện về bức tranh</a:t>
            </a:r>
            <a:endParaRPr lang="vi-VN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83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miễn phí hình ảnh cua biển PNG mới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134471"/>
            <a:ext cx="453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có bức tranh con gì đây?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248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ền Hoạt Hình Thế Giới Dưới Nước | Video MP4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3053" y="1968224"/>
            <a:ext cx="72658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</a:rPr>
              <a:t>2. Phương pháp, hình thức tổ chức:</a:t>
            </a:r>
            <a:endParaRPr lang="vi-VN" sz="240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</a:rPr>
              <a:t>* HĐ1: Cô đọc thơ cho trẻ nghe</a:t>
            </a:r>
            <a:endParaRPr lang="vi-VN" sz="240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</a:rPr>
              <a:t>- Cô giới thiệu bài thơ “Con cua ” tác giả Trần Mạnh Hảo</a:t>
            </a:r>
          </a:p>
          <a:p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</a:rPr>
              <a:t>+ Cô đọc mẫu lần 1: Kết hợp cử chỉ minh hoạ</a:t>
            </a:r>
            <a:endParaRPr lang="vi-VN" sz="2400" b="0" i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98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thơ Con cua _ Thơ cho bé _ Thơ thiếu nhi _ Thơ mầm non _ Giáo dục cho trẻ _ Booki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1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miễn phí hình ảnh cua biển PNG mới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5288340"/>
            <a:ext cx="6320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2060"/>
                </a:solidFill>
                <a:latin typeface="+mj-lt"/>
              </a:rPr>
              <a:t>+ Cô vừa đọc cho các con nghe bài thơ gì?</a:t>
            </a:r>
          </a:p>
          <a:p>
            <a:r>
              <a:rPr lang="vi-VN" sz="2400">
                <a:solidFill>
                  <a:srgbClr val="002060"/>
                </a:solidFill>
                <a:latin typeface="+mj-lt"/>
              </a:rPr>
              <a:t>+ Bài thơ nói về con gì?</a:t>
            </a:r>
          </a:p>
          <a:p>
            <a:r>
              <a:rPr lang="vi-VN" sz="2400">
                <a:solidFill>
                  <a:srgbClr val="002060"/>
                </a:solidFill>
                <a:latin typeface="+mj-lt"/>
              </a:rPr>
              <a:t>+ Con cua có mấy cẳng?</a:t>
            </a:r>
          </a:p>
          <a:p>
            <a:r>
              <a:rPr lang="vi-VN" sz="2400">
                <a:solidFill>
                  <a:srgbClr val="002060"/>
                </a:solidFill>
                <a:latin typeface="+mj-lt"/>
              </a:rPr>
              <a:t>+ Hai cái càng của con cua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924372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ền Hoạt Hình Thế Giới Dưới Nước | Video MP4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22902" y="2187508"/>
            <a:ext cx="69301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</a:t>
            </a:r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HĐ3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</a:rPr>
              <a:t>: Dạy trẻ đọc thơ</a:t>
            </a:r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800" b="1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- Cô mời cả lớp,tổ, nhóm, cá nhân và cả lớp.</a:t>
            </a:r>
            <a:endParaRPr lang="vi-VN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38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ền Hoạt Hình Thế Giới Dưới Nước | Video MP4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1909046"/>
            <a:ext cx="76424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          </a:t>
            </a:r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3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</a:rPr>
              <a:t>. Kết thúc:</a:t>
            </a:r>
            <a:endParaRPr lang="vi-VN" sz="280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</a:rPr>
              <a:t>- Cô và trẻ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chơi TC: Tạo dáng con cua</a:t>
            </a:r>
          </a:p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- Cô tuyên dương rồi chuyển hoạt động</a:t>
            </a:r>
            <a:endParaRPr lang="vi-VN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84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197</Words>
  <Application>Microsoft Office PowerPoint</Application>
  <PresentationFormat>Widescreen</PresentationFormat>
  <Paragraphs>21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Tiime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13</cp:revision>
  <dcterms:created xsi:type="dcterms:W3CDTF">2023-03-30T15:24:13Z</dcterms:created>
  <dcterms:modified xsi:type="dcterms:W3CDTF">2024-01-20T02:44:41Z</dcterms:modified>
</cp:coreProperties>
</file>