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6" r:id="rId3"/>
    <p:sldId id="288" r:id="rId4"/>
    <p:sldId id="285" r:id="rId5"/>
    <p:sldId id="264" r:id="rId6"/>
    <p:sldId id="282" r:id="rId7"/>
    <p:sldId id="283" r:id="rId8"/>
    <p:sldId id="287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A50A8-1202-4B33-B5E4-668B4EEF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6B02E-68FC-4BD5-A3D6-D183243E7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6AEB3-6AC3-4A77-906D-E56146F2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E2DA2-4CDE-4CE2-95B8-5E04A338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BA3BF-722D-422C-A7DF-CF663B63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6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C77A9-D345-4E24-B11F-08A0F97A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121C0-FFC2-44C0-9F48-7FB4EC278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455A6-DFED-4E1A-A3C3-0D1917FC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4DA6E-D7EE-4B6B-BE62-E7E531B7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0427B-45E8-4E24-B726-497C6FD6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6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1D3E9-5491-44EC-9300-63CF4BA7A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93AF8-2260-4034-BF38-EE002EDD6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07480-3841-4AA4-AE50-5A6A34E1D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93F96-F494-485C-8BB9-F62EFD7E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7CEB-F577-4CAE-84ED-C5E71D85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3DD92-D6CB-4766-8266-F54FE3A0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4B6CB-ECD3-4E42-B301-EA85459B1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7F603-C051-4D36-A2AC-166D04CE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5ECF5-74CC-456D-9588-1271DC255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23E5E-389E-44B7-899F-23D25D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9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9A1AA-92A5-4134-9268-06B4F5F7F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1CC4C-6142-4E27-ADD2-CFE76EDB8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533E4-BDEB-463E-AE4D-77A3E2FC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6FF10-08C2-47CB-92C9-75362865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68278-9EB4-4350-AFBD-460A1784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8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C7DB9-8943-407E-BFF2-D0F56F8D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BF96F-65F0-4F49-9CB9-3BCFFBAFD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AF203-1C5D-4CBD-94C6-D4C12503F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81804-D32F-40BD-A479-D1BC954F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95CAA-1A83-4712-AD33-CD924FF9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EA603-710F-42E6-80B7-7F647B79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5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D742-7365-4049-8CCD-C226BA443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7BFED-123B-4799-A8CA-C31A6F004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729C5-8C3E-48D4-82D8-1DCA5479A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B669F4-4E24-496D-B3DF-4C09B3EAD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BE513C-D86E-4258-B99A-A8201C8C5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9EA392-FD03-421E-9DCF-67835B48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B1DC39-0651-460B-9738-FD4B0407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9977DD-54A8-43FD-A808-042FBD5D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7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B9A3-165F-4E3B-81AA-2D817BAE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D8D67-81A1-4C19-BFBE-B9BF71BD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471D7-66DC-4344-A7F4-F0185E85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F9220-4273-4B3D-9E5F-123E841F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0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62D93-1E78-475A-9DF3-94B62546F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EF0E0-510B-4F0C-A70F-A6C7FC7D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4F563-5565-4C5F-8A96-3790EB0D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46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015D6-872D-4E0A-AD58-045C311DD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45BD8-40B1-41EE-A9E4-849E3CFEF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C5EB5-BC4C-4621-B2AB-1D01A6652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9049F-B2DE-4329-8A2D-0B041DD50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4BED4-4748-4422-ABBA-06A9DEF8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AEA9F-8762-483C-AF99-1680B6A45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3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3D62-CCBE-4076-80DF-94A8AE798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844C1-7353-4C28-862B-154804A14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4E02D-A36E-4450-BB4F-9FCCF1A6B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D5EB9-7352-4A4D-B8BE-196D17A9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82225-4701-482C-98C8-C1FE235D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B2027-1EF4-4061-A379-93F5CE05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2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B23A06-3D67-4355-9094-E51F7BFB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20CF8-97D3-47F2-8E3B-4163385DE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C4DC0-E23A-432E-8AF3-B182DBA6A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B777E-BEBE-4D0F-A511-5F090F70ED2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EC7B1-9C2A-4EC1-B5A4-A08DA13E6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4E722-3C50-4521-9582-3C44EADE2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4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AEC204-4CCD-D437-5CC2-E36E9EA5C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5867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4C3E46-3362-4B88-99EB-0E689F0D00A2}"/>
              </a:ext>
            </a:extLst>
          </p:cNvPr>
          <p:cNvSpPr txBox="1"/>
          <p:nvPr/>
        </p:nvSpPr>
        <p:spPr>
          <a:xfrm>
            <a:off x="3047999" y="791636"/>
            <a:ext cx="5857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BDB52E-35D4-4BB3-915F-0A098D86B81D}"/>
              </a:ext>
            </a:extLst>
          </p:cNvPr>
          <p:cNvSpPr txBox="1"/>
          <p:nvPr/>
        </p:nvSpPr>
        <p:spPr>
          <a:xfrm>
            <a:off x="3286539" y="2647931"/>
            <a:ext cx="5989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53BE0-1829-4E79-83E6-A8C809327E84}"/>
              </a:ext>
            </a:extLst>
          </p:cNvPr>
          <p:cNvSpPr txBox="1"/>
          <p:nvPr/>
        </p:nvSpPr>
        <p:spPr>
          <a:xfrm>
            <a:off x="3130062" y="4058207"/>
            <a:ext cx="55919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</a:p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( 3 – 4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01" y="1622633"/>
            <a:ext cx="871656" cy="920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2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0"/>
    </mc:Choice>
    <mc:Fallback xmlns="">
      <p:transition spd="slow" advTm="13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27D49-5755-509F-9108-C0AA68CB3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C426-B494-3CAA-CB0D-B37982563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DA73A36-8A45-EBD1-0321-4B3ABEB8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33"/>
            <a:ext cx="121920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DBE61-F7C3-1E3A-85C8-253380673268}"/>
              </a:ext>
            </a:extLst>
          </p:cNvPr>
          <p:cNvSpPr txBox="1"/>
          <p:nvPr/>
        </p:nvSpPr>
        <p:spPr>
          <a:xfrm>
            <a:off x="1800225" y="1972608"/>
            <a:ext cx="920114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con” </a:t>
            </a:r>
          </a:p>
        </p:txBody>
      </p:sp>
      <p:pic>
        <p:nvPicPr>
          <p:cNvPr id="5" name="nhac tre thuc hien.mp3">
            <a:hlinkClick r:id="" action="ppaction://media"/>
            <a:extLst>
              <a:ext uri="{FF2B5EF4-FFF2-40B4-BE49-F238E27FC236}">
                <a16:creationId xmlns:a16="http://schemas.microsoft.com/office/drawing/2014/main" id="{6D08001E-666E-0D4D-E270-4E50A2A446C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1225" y="5378449"/>
            <a:ext cx="428625" cy="428625"/>
          </a:xfrm>
        </p:spPr>
      </p:pic>
    </p:spTree>
    <p:extLst>
      <p:ext uri="{BB962C8B-B14F-4D97-AF65-F5344CB8AC3E}">
        <p14:creationId xmlns:p14="http://schemas.microsoft.com/office/powerpoint/2010/main" val="135474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17638-D4E9-10CE-50DC-18B6EB851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31BE44-0CB0-D65B-B494-A01AF59CE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43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630BFF-5934-E911-1D9A-96E7F4C03CD6}"/>
              </a:ext>
            </a:extLst>
          </p:cNvPr>
          <p:cNvSpPr txBox="1"/>
          <p:nvPr/>
        </p:nvSpPr>
        <p:spPr>
          <a:xfrm>
            <a:off x="1343025" y="2835275"/>
            <a:ext cx="9696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5111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05338" y="2967335"/>
            <a:ext cx="6981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QUAN SÁT TRANH MẪU</a:t>
            </a:r>
          </a:p>
        </p:txBody>
      </p:sp>
    </p:spTree>
    <p:extLst>
      <p:ext uri="{BB962C8B-B14F-4D97-AF65-F5344CB8AC3E}">
        <p14:creationId xmlns:p14="http://schemas.microsoft.com/office/powerpoint/2010/main" val="2400973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86AA5-87AB-49B2-8341-C1AE19B6C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EC4BD0-FA60-429E-BB1E-FF6BE8FAF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89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219062-AB30-D0C1-919F-0B6AF584ED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88" t="7850" r="19921" b="8603"/>
          <a:stretch/>
        </p:blipFill>
        <p:spPr>
          <a:xfrm>
            <a:off x="600075" y="657226"/>
            <a:ext cx="7077075" cy="429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8"/>
    </mc:Choice>
    <mc:Fallback xmlns="">
      <p:transition spd="slow" advTm="1855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0"/>
            <a:ext cx="121920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8100" y="2802254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ac tre thuc hie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9116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08825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0"/>
            <a:ext cx="121920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1280160"/>
            <a:ext cx="7726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19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8FC31-8FA3-39BB-C08A-7EFDBFE9A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DA5-91EC-50D0-DC0F-7FC5947EF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380CF8-510D-9DD4-C24B-A729FD197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0"/>
            <a:ext cx="121920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44249D-85A5-506F-BA30-9E557E45965C}"/>
              </a:ext>
            </a:extLst>
          </p:cNvPr>
          <p:cNvSpPr txBox="1"/>
          <p:nvPr/>
        </p:nvSpPr>
        <p:spPr>
          <a:xfrm>
            <a:off x="2381250" y="2725449"/>
            <a:ext cx="7943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nhac tre thuc hien.mp3">
            <a:hlinkClick r:id="" action="ppaction://media"/>
            <a:extLst>
              <a:ext uri="{FF2B5EF4-FFF2-40B4-BE49-F238E27FC236}">
                <a16:creationId xmlns:a16="http://schemas.microsoft.com/office/drawing/2014/main" id="{76D3D434-321C-9724-0FDE-518B07ED211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5049" y="51308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82311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BC61-A5B2-4BEC-A34A-A056C5B1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57F76A93-67A2-46B9-9BC6-E5A8A0DE6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82"/>
          </a:xfrm>
        </p:spPr>
      </p:pic>
    </p:spTree>
    <p:extLst>
      <p:ext uri="{BB962C8B-B14F-4D97-AF65-F5344CB8AC3E}">
        <p14:creationId xmlns:p14="http://schemas.microsoft.com/office/powerpoint/2010/main" val="12150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0"/>
    </mc:Choice>
    <mc:Fallback xmlns="">
      <p:transition spd="slow" advTm="634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|1.3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87</Words>
  <Application>Microsoft Office PowerPoint</Application>
  <PresentationFormat>Widescreen</PresentationFormat>
  <Paragraphs>13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5</cp:revision>
  <dcterms:created xsi:type="dcterms:W3CDTF">2022-01-08T14:08:54Z</dcterms:created>
  <dcterms:modified xsi:type="dcterms:W3CDTF">2024-12-19T22:29:34Z</dcterms:modified>
</cp:coreProperties>
</file>