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5" r:id="rId3"/>
    <p:sldId id="266" r:id="rId4"/>
    <p:sldId id="260" r:id="rId5"/>
    <p:sldId id="290" r:id="rId6"/>
    <p:sldId id="268" r:id="rId7"/>
    <p:sldId id="263" r:id="rId8"/>
    <p:sldId id="284" r:id="rId9"/>
    <p:sldId id="285" r:id="rId10"/>
    <p:sldId id="286" r:id="rId11"/>
    <p:sldId id="261" r:id="rId12"/>
    <p:sldId id="276" r:id="rId13"/>
    <p:sldId id="275" r:id="rId14"/>
    <p:sldId id="269" r:id="rId15"/>
    <p:sldId id="281" r:id="rId16"/>
    <p:sldId id="283" r:id="rId17"/>
    <p:sldId id="289" r:id="rId18"/>
    <p:sldId id="291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87" autoAdjust="0"/>
  </p:normalViewPr>
  <p:slideViewPr>
    <p:cSldViewPr>
      <p:cViewPr varScale="1">
        <p:scale>
          <a:sx n="55" d="100"/>
          <a:sy n="55" d="100"/>
        </p:scale>
        <p:origin x="1072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</dgm:pt>
  </dgm:ptLst>
  <dgm:cxnLst>
    <dgm:cxn modelId="{84E64EF1-6457-49DA-B540-CF5DDCECFB26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</dgm:pt>
  </dgm:ptLst>
  <dgm:cxnLst>
    <dgm:cxn modelId="{5AD0DD2E-8E24-46EF-8DBB-CD43ED597F77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7B0E282-11FB-403B-8667-F8B84494901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1850E6B2-1703-4C48-B623-CE89582D60BD}" type="parTrans" cxnId="{094CF36D-1F74-4E66-AFBE-E53A88442097}">
      <dgm:prSet/>
      <dgm:spPr/>
      <dgm:t>
        <a:bodyPr/>
        <a:lstStyle/>
        <a:p>
          <a:endParaRPr lang="en-US"/>
        </a:p>
      </dgm:t>
    </dgm:pt>
    <dgm:pt modelId="{1829BEFE-F5CD-4BAB-968D-285023E1090C}" type="sibTrans" cxnId="{094CF36D-1F74-4E66-AFBE-E53A88442097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04FF2801-168E-4CDD-8C3D-3F0195A0DC64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DE3C1F32-A477-47E5-8FD6-BF3533A2FA6C}" type="presOf" srcId="{FD6BAF66-1398-4F25-AE51-480AFF768FB9}" destId="{D58CD9AA-1128-4127-91C8-82759C29B05F}" srcOrd="0" destOrd="0" presId="urn:microsoft.com/office/officeart/2005/8/layout/vProcess5"/>
    <dgm:cxn modelId="{094CF36D-1F74-4E66-AFBE-E53A88442097}" srcId="{FD6BAF66-1398-4F25-AE51-480AFF768FB9}" destId="{B7B0E282-11FB-403B-8667-F8B84494901F}" srcOrd="0" destOrd="0" parTransId="{1850E6B2-1703-4C48-B623-CE89582D60BD}" sibTransId="{1829BEFE-F5CD-4BAB-968D-285023E1090C}"/>
    <dgm:cxn modelId="{62FEF6A6-DAB4-4852-AFC1-42364E9CEDD2}" type="presOf" srcId="{B7B0E282-11FB-403B-8667-F8B84494901F}" destId="{04FF2801-168E-4CDD-8C3D-3F0195A0DC64}" srcOrd="0" destOrd="0" presId="urn:microsoft.com/office/officeart/2005/8/layout/vProcess5"/>
    <dgm:cxn modelId="{565A94E5-FE06-420C-A27E-0FF4E08B81C5}" type="presParOf" srcId="{D58CD9AA-1128-4127-91C8-82759C29B05F}" destId="{8B0B355D-9EE0-457C-98D6-CAB8E3B51F32}" srcOrd="0" destOrd="0" presId="urn:microsoft.com/office/officeart/2005/8/layout/vProcess5"/>
    <dgm:cxn modelId="{BFCB86E8-D2E5-41CA-8711-B30F5C80532A}" type="presParOf" srcId="{D58CD9AA-1128-4127-91C8-82759C29B05F}" destId="{04FF2801-168E-4CDD-8C3D-3F0195A0DC64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</dgm:pt>
  </dgm:ptLst>
  <dgm:cxnLst>
    <dgm:cxn modelId="{E16A08FA-5F51-4161-9411-F722BEFDD390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87AEA65E-A6AB-4F76-8E17-14EAA063DE2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3E9895C1-A590-4607-960B-C0B87C62C027}" type="parTrans" cxnId="{7EEA0BC7-67D4-43F7-915A-CA437244341A}">
      <dgm:prSet/>
      <dgm:spPr/>
      <dgm:t>
        <a:bodyPr/>
        <a:lstStyle/>
        <a:p>
          <a:endParaRPr lang="en-US"/>
        </a:p>
      </dgm:t>
    </dgm:pt>
    <dgm:pt modelId="{9EDDAD29-CC1D-4607-88BB-FED8BD78F57F}" type="sibTrans" cxnId="{7EEA0BC7-67D4-43F7-915A-CA437244341A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21C92601-F3F9-46D2-9607-EAD4249F8BDB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59A843A7-E296-4F97-B475-B169CE004667}" type="presOf" srcId="{FD6BAF66-1398-4F25-AE51-480AFF768FB9}" destId="{D58CD9AA-1128-4127-91C8-82759C29B05F}" srcOrd="0" destOrd="0" presId="urn:microsoft.com/office/officeart/2005/8/layout/vProcess5"/>
    <dgm:cxn modelId="{7EEA0BC7-67D4-43F7-915A-CA437244341A}" srcId="{FD6BAF66-1398-4F25-AE51-480AFF768FB9}" destId="{87AEA65E-A6AB-4F76-8E17-14EAA063DE2F}" srcOrd="0" destOrd="0" parTransId="{3E9895C1-A590-4607-960B-C0B87C62C027}" sibTransId="{9EDDAD29-CC1D-4607-88BB-FED8BD78F57F}"/>
    <dgm:cxn modelId="{F2ED43D4-CED9-4758-89F4-D2A5B431623F}" type="presOf" srcId="{87AEA65E-A6AB-4F76-8E17-14EAA063DE2F}" destId="{21C92601-F3F9-46D2-9607-EAD4249F8BDB}" srcOrd="0" destOrd="0" presId="urn:microsoft.com/office/officeart/2005/8/layout/vProcess5"/>
    <dgm:cxn modelId="{E0206E5E-B78B-41DB-AAF1-A953408050E8}" type="presParOf" srcId="{D58CD9AA-1128-4127-91C8-82759C29B05F}" destId="{8B0B355D-9EE0-457C-98D6-CAB8E3B51F32}" srcOrd="0" destOrd="0" presId="urn:microsoft.com/office/officeart/2005/8/layout/vProcess5"/>
    <dgm:cxn modelId="{4AD3CF1B-5F76-40CA-B2AD-9043DCB059B7}" type="presParOf" srcId="{D58CD9AA-1128-4127-91C8-82759C29B05F}" destId="{21C92601-F3F9-46D2-9607-EAD4249F8BD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</dgm:pt>
  </dgm:ptLst>
  <dgm:cxnLst>
    <dgm:cxn modelId="{5FFF8CFB-5F29-4752-94C6-B1BBB1DCDF8F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EAA4F050-6059-4313-9A99-C8CD2726932B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dirty="0"/>
        </a:p>
      </dgm:t>
    </dgm:pt>
    <dgm:pt modelId="{6FB2E0E7-3D05-4B18-A5B4-5D5C812A3B05}" type="parTrans" cxnId="{290295ED-25B7-40C2-9DE3-837F3C6355D2}">
      <dgm:prSet/>
      <dgm:spPr/>
      <dgm:t>
        <a:bodyPr/>
        <a:lstStyle/>
        <a:p>
          <a:endParaRPr lang="en-US"/>
        </a:p>
      </dgm:t>
    </dgm:pt>
    <dgm:pt modelId="{45D142CB-6A2C-464A-BD78-CC6A95E7E403}" type="sibTrans" cxnId="{290295ED-25B7-40C2-9DE3-837F3C6355D2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D94B20DA-A834-4543-A428-9E607980391E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69B89466-1697-4C9F-8A9C-4FC97F24E637}" type="presOf" srcId="{FD6BAF66-1398-4F25-AE51-480AFF768FB9}" destId="{D58CD9AA-1128-4127-91C8-82759C29B05F}" srcOrd="0" destOrd="0" presId="urn:microsoft.com/office/officeart/2005/8/layout/vProcess5"/>
    <dgm:cxn modelId="{A4A01DCE-395A-4BC1-886A-7C3B46E47A90}" type="presOf" srcId="{EAA4F050-6059-4313-9A99-C8CD2726932B}" destId="{D94B20DA-A834-4543-A428-9E607980391E}" srcOrd="0" destOrd="0" presId="urn:microsoft.com/office/officeart/2005/8/layout/vProcess5"/>
    <dgm:cxn modelId="{290295ED-25B7-40C2-9DE3-837F3C6355D2}" srcId="{FD6BAF66-1398-4F25-AE51-480AFF768FB9}" destId="{EAA4F050-6059-4313-9A99-C8CD2726932B}" srcOrd="0" destOrd="0" parTransId="{6FB2E0E7-3D05-4B18-A5B4-5D5C812A3B05}" sibTransId="{45D142CB-6A2C-464A-BD78-CC6A95E7E403}"/>
    <dgm:cxn modelId="{3BE2E7A1-388F-432F-95C4-8D1A684E5CC1}" type="presParOf" srcId="{D58CD9AA-1128-4127-91C8-82759C29B05F}" destId="{8B0B355D-9EE0-457C-98D6-CAB8E3B51F32}" srcOrd="0" destOrd="0" presId="urn:microsoft.com/office/officeart/2005/8/layout/vProcess5"/>
    <dgm:cxn modelId="{5F5D45B7-7A15-4BD6-B938-48696C168A5F}" type="presParOf" srcId="{D58CD9AA-1128-4127-91C8-82759C29B05F}" destId="{D94B20DA-A834-4543-A428-9E607980391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</dgm:pt>
  </dgm:ptLst>
  <dgm:cxnLst>
    <dgm:cxn modelId="{E16A08FA-5F51-4161-9411-F722BEFDD390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87AEA65E-A6AB-4F76-8E17-14EAA063DE2F}">
      <dgm:prSet phldrT="[Text]"/>
      <dgm:spPr/>
      <dgm:t>
        <a:bodyPr/>
        <a:lstStyle/>
        <a:p>
          <a:r>
            <a:rPr lang="en-US" dirty="0" err="1"/>
            <a:t>Trò</a:t>
          </a:r>
          <a:r>
            <a:rPr lang="en-US" dirty="0"/>
            <a:t> </a:t>
          </a:r>
          <a:r>
            <a:rPr lang="en-US" dirty="0" err="1"/>
            <a:t>chơi</a:t>
          </a:r>
          <a:r>
            <a:rPr lang="en-US" dirty="0"/>
            <a:t> : </a:t>
          </a:r>
          <a:r>
            <a:rPr lang="en-US" dirty="0" err="1"/>
            <a:t>Tìm</a:t>
          </a:r>
          <a:r>
            <a:rPr lang="en-US" dirty="0"/>
            <a:t> </a:t>
          </a:r>
          <a:r>
            <a:rPr lang="en-US" dirty="0" err="1"/>
            <a:t>Nhà</a:t>
          </a:r>
          <a:endParaRPr lang="en-US" dirty="0"/>
        </a:p>
      </dgm:t>
    </dgm:pt>
    <dgm:pt modelId="{3E9895C1-A590-4607-960B-C0B87C62C027}" type="parTrans" cxnId="{7EEA0BC7-67D4-43F7-915A-CA437244341A}">
      <dgm:prSet/>
      <dgm:spPr/>
      <dgm:t>
        <a:bodyPr/>
        <a:lstStyle/>
        <a:p>
          <a:endParaRPr lang="en-US"/>
        </a:p>
      </dgm:t>
    </dgm:pt>
    <dgm:pt modelId="{9EDDAD29-CC1D-4607-88BB-FED8BD78F57F}" type="sibTrans" cxnId="{7EEA0BC7-67D4-43F7-915A-CA437244341A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21C92601-F3F9-46D2-9607-EAD4249F8BDB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59A843A7-E296-4F97-B475-B169CE004667}" type="presOf" srcId="{FD6BAF66-1398-4F25-AE51-480AFF768FB9}" destId="{D58CD9AA-1128-4127-91C8-82759C29B05F}" srcOrd="0" destOrd="0" presId="urn:microsoft.com/office/officeart/2005/8/layout/vProcess5"/>
    <dgm:cxn modelId="{7EEA0BC7-67D4-43F7-915A-CA437244341A}" srcId="{FD6BAF66-1398-4F25-AE51-480AFF768FB9}" destId="{87AEA65E-A6AB-4F76-8E17-14EAA063DE2F}" srcOrd="0" destOrd="0" parTransId="{3E9895C1-A590-4607-960B-C0B87C62C027}" sibTransId="{9EDDAD29-CC1D-4607-88BB-FED8BD78F57F}"/>
    <dgm:cxn modelId="{F2ED43D4-CED9-4758-89F4-D2A5B431623F}" type="presOf" srcId="{87AEA65E-A6AB-4F76-8E17-14EAA063DE2F}" destId="{21C92601-F3F9-46D2-9607-EAD4249F8BDB}" srcOrd="0" destOrd="0" presId="urn:microsoft.com/office/officeart/2005/8/layout/vProcess5"/>
    <dgm:cxn modelId="{E0206E5E-B78B-41DB-AAF1-A953408050E8}" type="presParOf" srcId="{D58CD9AA-1128-4127-91C8-82759C29B05F}" destId="{8B0B355D-9EE0-457C-98D6-CAB8E3B51F32}" srcOrd="0" destOrd="0" presId="urn:microsoft.com/office/officeart/2005/8/layout/vProcess5"/>
    <dgm:cxn modelId="{4AD3CF1B-5F76-40CA-B2AD-9043DCB059B7}" type="presParOf" srcId="{D58CD9AA-1128-4127-91C8-82759C29B05F}" destId="{21C92601-F3F9-46D2-9607-EAD4249F8BD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F2801-168E-4CDD-8C3D-3F0195A0DC64}">
      <dsp:nvSpPr>
        <dsp:cNvPr id="0" name=""/>
        <dsp:cNvSpPr/>
      </dsp:nvSpPr>
      <dsp:spPr>
        <a:xfrm>
          <a:off x="0" y="1016000"/>
          <a:ext cx="6096000" cy="203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5500" kern="1200" dirty="0"/>
        </a:p>
      </dsp:txBody>
      <dsp:txXfrm>
        <a:off x="59515" y="1075515"/>
        <a:ext cx="5976970" cy="1912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2601-F3F9-46D2-9607-EAD4249F8BDB}">
      <dsp:nvSpPr>
        <dsp:cNvPr id="0" name=""/>
        <dsp:cNvSpPr/>
      </dsp:nvSpPr>
      <dsp:spPr>
        <a:xfrm>
          <a:off x="0" y="971550"/>
          <a:ext cx="6096000" cy="1943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5200" kern="1200" dirty="0"/>
        </a:p>
      </dsp:txBody>
      <dsp:txXfrm>
        <a:off x="56911" y="1028461"/>
        <a:ext cx="5982178" cy="18292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B20DA-A834-4543-A428-9E607980391E}">
      <dsp:nvSpPr>
        <dsp:cNvPr id="0" name=""/>
        <dsp:cNvSpPr/>
      </dsp:nvSpPr>
      <dsp:spPr>
        <a:xfrm>
          <a:off x="0" y="1016000"/>
          <a:ext cx="6096000" cy="203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sz="5500" kern="1200" dirty="0"/>
        </a:p>
      </dsp:txBody>
      <dsp:txXfrm>
        <a:off x="59515" y="1075515"/>
        <a:ext cx="5976970" cy="19129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2601-F3F9-46D2-9607-EAD4249F8BDB}">
      <dsp:nvSpPr>
        <dsp:cNvPr id="0" name=""/>
        <dsp:cNvSpPr/>
      </dsp:nvSpPr>
      <dsp:spPr>
        <a:xfrm>
          <a:off x="0" y="971550"/>
          <a:ext cx="6096000" cy="1943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 err="1"/>
            <a:t>Trò</a:t>
          </a:r>
          <a:r>
            <a:rPr lang="en-US" sz="5800" kern="1200" dirty="0"/>
            <a:t> </a:t>
          </a:r>
          <a:r>
            <a:rPr lang="en-US" sz="5800" kern="1200" dirty="0" err="1"/>
            <a:t>chơi</a:t>
          </a:r>
          <a:r>
            <a:rPr lang="en-US" sz="5800" kern="1200" dirty="0"/>
            <a:t> : </a:t>
          </a:r>
          <a:r>
            <a:rPr lang="en-US" sz="5800" kern="1200" dirty="0" err="1"/>
            <a:t>Tìm</a:t>
          </a:r>
          <a:r>
            <a:rPr lang="en-US" sz="5800" kern="1200" dirty="0"/>
            <a:t> </a:t>
          </a:r>
          <a:r>
            <a:rPr lang="en-US" sz="5800" kern="1200" dirty="0" err="1"/>
            <a:t>Nhà</a:t>
          </a:r>
          <a:endParaRPr lang="en-US" sz="5800" kern="1200" dirty="0"/>
        </a:p>
      </dsp:txBody>
      <dsp:txXfrm>
        <a:off x="56911" y="1028461"/>
        <a:ext cx="5982178" cy="1829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6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66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80D79-BD49-4CCD-B8C3-AE2D9E5CBA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41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4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0" Type="http://schemas.openxmlformats.org/officeDocument/2006/relationships/diagramData" Target="../diagrams/data9.xml"/><Relationship Id="rId4" Type="http://schemas.openxmlformats.org/officeDocument/2006/relationships/image" Target="../media/image10.png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10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9031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362200"/>
            <a:ext cx="1143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Lan</a:t>
            </a:r>
          </a:p>
          <a:p>
            <a:pPr algn="ctr">
              <a:spcBef>
                <a:spcPts val="600"/>
              </a:spcBef>
            </a:pP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72" y="860027"/>
            <a:ext cx="871656" cy="9204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304104" y="2438400"/>
            <a:ext cx="5569047" cy="32765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2646" y="2519620"/>
            <a:ext cx="2247313" cy="2894267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1314" y="2541743"/>
            <a:ext cx="2247313" cy="2894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737754-B263-4411-A9CC-FDEB607297FB}"/>
              </a:ext>
            </a:extLst>
          </p:cNvPr>
          <p:cNvSpPr txBox="1"/>
          <p:nvPr/>
        </p:nvSpPr>
        <p:spPr>
          <a:xfrm>
            <a:off x="9296400" y="3988877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15903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419600"/>
            <a:ext cx="1689100" cy="16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3C5EC6-9E3D-4F20-A0BF-F907C4531EFC}"/>
              </a:ext>
            </a:extLst>
          </p:cNvPr>
          <p:cNvSpPr txBox="1"/>
          <p:nvPr/>
        </p:nvSpPr>
        <p:spPr>
          <a:xfrm>
            <a:off x="12649198" y="4580109"/>
            <a:ext cx="83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85303-E7D1-4E71-8F0C-5AED751EE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2019102"/>
            <a:ext cx="3205163" cy="2405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32FEC6-FA43-4A5A-B7EB-1FB3271CB2B1}"/>
              </a:ext>
            </a:extLst>
          </p:cNvPr>
          <p:cNvSpPr txBox="1"/>
          <p:nvPr/>
        </p:nvSpPr>
        <p:spPr>
          <a:xfrm flipH="1">
            <a:off x="12649195" y="2705725"/>
            <a:ext cx="8382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3333E-6 L 3.33333E-6 3.33333E-6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33401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0" y="2133600"/>
            <a:ext cx="4800600" cy="3733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25" b="25000" l="3594" r="19531">
                        <a14:foregroundMark x1="11094" y1="12188" x2="11094" y2="12188"/>
                        <a14:foregroundMark x1="11094" y1="12188" x2="11094" y2="1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" t="7992" r="79485" b="72991"/>
          <a:stretch/>
        </p:blipFill>
        <p:spPr>
          <a:xfrm>
            <a:off x="4444233" y="2362200"/>
            <a:ext cx="3934154" cy="361942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0717" y="42672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53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030200" y="2590801"/>
            <a:ext cx="83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020EC8-8ADA-4960-8698-17FE21A66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2019102"/>
            <a:ext cx="3205163" cy="24052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182F79-00E0-4104-B85F-F3990CAD2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44" y="6873240"/>
            <a:ext cx="3200677" cy="24081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43889 L 0.00677 -0.6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0463 L -0.3625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520274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0" y="2133600"/>
            <a:ext cx="4800600" cy="3733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1" b="27500" l="20313" r="3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9101" r="59310" b="70443"/>
          <a:stretch/>
        </p:blipFill>
        <p:spPr>
          <a:xfrm>
            <a:off x="4953000" y="2770224"/>
            <a:ext cx="2747256" cy="271617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886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0386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34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8200" y="6858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0523 L 0.00417 -0.438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971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27664589"/>
              </p:ext>
            </p:extLst>
          </p:nvPr>
        </p:nvGraphicFramePr>
        <p:xfrm>
          <a:off x="2971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50E3A7-5475-45AD-BEBB-9C237CB2D00B}"/>
              </a:ext>
            </a:extLst>
          </p:cNvPr>
          <p:cNvSpPr/>
          <p:nvPr/>
        </p:nvSpPr>
        <p:spPr>
          <a:xfrm>
            <a:off x="1524000" y="4620126"/>
            <a:ext cx="9144000" cy="2237874"/>
          </a:xfrm>
          <a:custGeom>
            <a:avLst/>
            <a:gdLst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9144000 w 9144000"/>
              <a:gd name="connsiteY2" fmla="*/ 1905000 h 1905000"/>
              <a:gd name="connsiteX3" fmla="*/ 0 w 9144000"/>
              <a:gd name="connsiteY3" fmla="*/ 1905000 h 1905000"/>
              <a:gd name="connsiteX4" fmla="*/ 0 w 9144000"/>
              <a:gd name="connsiteY4" fmla="*/ 0 h 1905000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9144000 w 9144000"/>
              <a:gd name="connsiteY2" fmla="*/ 332874 h 2237874"/>
              <a:gd name="connsiteX3" fmla="*/ 9144000 w 9144000"/>
              <a:gd name="connsiteY3" fmla="*/ 2237874 h 2237874"/>
              <a:gd name="connsiteX4" fmla="*/ 0 w 9144000"/>
              <a:gd name="connsiteY4" fmla="*/ 2237874 h 2237874"/>
              <a:gd name="connsiteX5" fmla="*/ 0 w 9144000"/>
              <a:gd name="connsiteY5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332874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429127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237874">
                <a:moveTo>
                  <a:pt x="0" y="332874"/>
                </a:moveTo>
                <a:cubicBezTo>
                  <a:pt x="989263" y="328863"/>
                  <a:pt x="2042695" y="4011"/>
                  <a:pt x="3031958" y="0"/>
                </a:cubicBezTo>
                <a:cubicBezTo>
                  <a:pt x="4646863" y="85558"/>
                  <a:pt x="6374063" y="459874"/>
                  <a:pt x="7988968" y="545432"/>
                </a:cubicBezTo>
                <a:lnTo>
                  <a:pt x="9144000" y="429127"/>
                </a:lnTo>
                <a:lnTo>
                  <a:pt x="9144000" y="2237874"/>
                </a:lnTo>
                <a:lnTo>
                  <a:pt x="0" y="2237874"/>
                </a:lnTo>
                <a:lnTo>
                  <a:pt x="0" y="332874"/>
                </a:lnTo>
                <a:close/>
              </a:path>
            </a:pathLst>
          </a:custGeom>
          <a:solidFill>
            <a:srgbClr val="4CB9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56151-8926-4E3B-9BA4-E875E3D7A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92" y="1"/>
            <a:ext cx="8295972" cy="670973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46929F5-8DDD-4F51-BEF3-65A7EF0870E1}"/>
              </a:ext>
            </a:extLst>
          </p:cNvPr>
          <p:cNvSpPr/>
          <p:nvPr/>
        </p:nvSpPr>
        <p:spPr>
          <a:xfrm>
            <a:off x="152400" y="151160"/>
            <a:ext cx="3505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Trò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chơi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Hái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quả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796885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2AA48D-1F67-4B4A-BB7A-AE364706A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70104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53069999"/>
              </p:ext>
            </p:extLst>
          </p:nvPr>
        </p:nvGraphicFramePr>
        <p:xfrm>
          <a:off x="3048000" y="2362200"/>
          <a:ext cx="6096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072013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B9505C-2EDD-47E6-8B11-5FF4A7056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6A901-1AD3-4D68-86CC-4643A24D5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2860"/>
            <a:ext cx="9174684" cy="6835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6A245B-FCA2-426A-AE06-9D62E526853C}"/>
              </a:ext>
            </a:extLst>
          </p:cNvPr>
          <p:cNvSpPr txBox="1"/>
          <p:nvPr/>
        </p:nvSpPr>
        <p:spPr>
          <a:xfrm>
            <a:off x="3505200" y="762001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BẠN</a:t>
            </a:r>
          </a:p>
        </p:txBody>
      </p:sp>
    </p:spTree>
    <p:extLst>
      <p:ext uri="{BB962C8B-B14F-4D97-AF65-F5344CB8AC3E}">
        <p14:creationId xmlns:p14="http://schemas.microsoft.com/office/powerpoint/2010/main" val="1244549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TTT - GDCD 6 - Tiết 27">
            <a:extLst>
              <a:ext uri="{FF2B5EF4-FFF2-40B4-BE49-F238E27FC236}">
                <a16:creationId xmlns:a16="http://schemas.microsoft.com/office/drawing/2014/main" id="{0D50BB2F-28BB-49CF-BAD2-3A6AE2F55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B5352BC-1A64-4640-9D45-846E5BA56775}"/>
              </a:ext>
            </a:extLst>
          </p:cNvPr>
          <p:cNvSpPr/>
          <p:nvPr/>
        </p:nvSpPr>
        <p:spPr>
          <a:xfrm>
            <a:off x="3124221" y="1524004"/>
            <a:ext cx="5181600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05633" bIns="161439" numCol="1" spcCol="1270" anchor="ctr" anchorCtr="0">
            <a:noAutofit/>
          </a:bodyPr>
          <a:lstStyle/>
          <a:p>
            <a:pPr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3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BE1810C-7300-478A-877E-6020BCC9989E}"/>
              </a:ext>
            </a:extLst>
          </p:cNvPr>
          <p:cNvSpPr/>
          <p:nvPr/>
        </p:nvSpPr>
        <p:spPr>
          <a:xfrm>
            <a:off x="3505199" y="2819399"/>
            <a:ext cx="5181600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11119" bIns="161439" numCol="1" spcCol="1270" anchor="ctr" anchorCtr="0">
            <a:noAutofit/>
          </a:bodyPr>
          <a:lstStyle/>
          <a:p>
            <a:pPr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3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6FE6AAB-D737-433A-840A-9E840575044F}"/>
              </a:ext>
            </a:extLst>
          </p:cNvPr>
          <p:cNvSpPr/>
          <p:nvPr/>
        </p:nvSpPr>
        <p:spPr>
          <a:xfrm>
            <a:off x="3962399" y="4241799"/>
            <a:ext cx="5181600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11119" bIns="161439" numCol="1" spcCol="1270" anchor="ctr" anchorCtr="0">
            <a:noAutofit/>
          </a:bodyPr>
          <a:lstStyle/>
          <a:p>
            <a:pPr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3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3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BE9E94-7B0E-408A-B45D-0D08EEC18636}"/>
              </a:ext>
            </a:extLst>
          </p:cNvPr>
          <p:cNvSpPr/>
          <p:nvPr/>
        </p:nvSpPr>
        <p:spPr>
          <a:xfrm>
            <a:off x="7437120" y="2321560"/>
            <a:ext cx="792480" cy="792480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393E83-F3B2-4BC9-A0AA-8241CE1B433C}"/>
              </a:ext>
            </a:extLst>
          </p:cNvPr>
          <p:cNvSpPr/>
          <p:nvPr/>
        </p:nvSpPr>
        <p:spPr>
          <a:xfrm>
            <a:off x="7894320" y="3735832"/>
            <a:ext cx="792480" cy="792480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/>
          </a:p>
        </p:txBody>
      </p:sp>
      <p:sp>
        <p:nvSpPr>
          <p:cNvPr id="11" name="Rounded Rectangle 10"/>
          <p:cNvSpPr/>
          <p:nvPr/>
        </p:nvSpPr>
        <p:spPr>
          <a:xfrm>
            <a:off x="2209800" y="609600"/>
            <a:ext cx="7924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VUI HỌC TOÁN GỒM CÁC PHẦN SAU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41834" y="2133600"/>
            <a:ext cx="4648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HÁT : TẬP ĐẾM</a:t>
            </a:r>
          </a:p>
        </p:txBody>
      </p:sp>
      <p:pic>
        <p:nvPicPr>
          <p:cNvPr id="3" name="Tập Đếm ♫ Nào Các Bạn Cùng Giơ Tay Ta Đếm Cho Thật Đều 1 với 1 là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5AE737-E0E1-44C6-AA57-F74269BA8DE7}"/>
              </a:ext>
            </a:extLst>
          </p:cNvPr>
          <p:cNvSpPr txBox="1"/>
          <p:nvPr/>
        </p:nvSpPr>
        <p:spPr>
          <a:xfrm>
            <a:off x="2209800" y="1905000"/>
            <a:ext cx="8153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!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647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2AA48D-1F67-4B4A-BB7A-AE364706A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70104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1971366"/>
              </p:ext>
            </p:extLst>
          </p:nvPr>
        </p:nvGraphicFramePr>
        <p:xfrm>
          <a:off x="3048000" y="2362200"/>
          <a:ext cx="6096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5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514600" y="1828800"/>
            <a:ext cx="2895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5901" y="1959430"/>
            <a:ext cx="2352675" cy="1988213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324600" y="1981200"/>
            <a:ext cx="35814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5800" y="2057400"/>
            <a:ext cx="1352550" cy="174192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1981200"/>
            <a:ext cx="1352550" cy="174192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28801" y="3124201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906001" y="2971801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5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267200" y="2304264"/>
            <a:ext cx="3962400" cy="3105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5594" y="2434893"/>
            <a:ext cx="3219450" cy="2720712"/>
          </a:xfrm>
          <a:prstGeom prst="round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352800" y="3599665"/>
            <a:ext cx="489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6542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5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514600" y="1828800"/>
            <a:ext cx="2895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5901" y="1959430"/>
            <a:ext cx="2352675" cy="1988213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324600" y="1981200"/>
            <a:ext cx="35814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5800" y="2057400"/>
            <a:ext cx="1352550" cy="174192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1981200"/>
            <a:ext cx="1352550" cy="17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77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308</Words>
  <Application>Microsoft Office PowerPoint</Application>
  <PresentationFormat>Widescreen</PresentationFormat>
  <Paragraphs>61</Paragraphs>
  <Slides>19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122</cp:revision>
  <dcterms:created xsi:type="dcterms:W3CDTF">2021-08-26T02:44:32Z</dcterms:created>
  <dcterms:modified xsi:type="dcterms:W3CDTF">2024-09-18T22:31:24Z</dcterms:modified>
</cp:coreProperties>
</file>