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2" r:id="rId5"/>
    <p:sldId id="258" r:id="rId6"/>
    <p:sldId id="259" r:id="rId7"/>
    <p:sldId id="26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780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99F5F-ADA2-4076-ABCB-FA61584E4A35}" type="datetimeFigureOut">
              <a:rPr lang="en-US" smtClean="0"/>
              <a:pPr/>
              <a:t>9/19/2024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67563-30E5-49D3-A148-67FE35DC6E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968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99F5F-ADA2-4076-ABCB-FA61584E4A35}" type="datetimeFigureOut">
              <a:rPr lang="en-US" smtClean="0"/>
              <a:pPr/>
              <a:t>9/19/2024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67563-30E5-49D3-A148-67FE35DC6E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234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99F5F-ADA2-4076-ABCB-FA61584E4A35}" type="datetimeFigureOut">
              <a:rPr lang="en-US" smtClean="0"/>
              <a:pPr/>
              <a:t>9/19/2024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67563-30E5-49D3-A148-67FE35DC6E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573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99F5F-ADA2-4076-ABCB-FA61584E4A35}" type="datetimeFigureOut">
              <a:rPr lang="en-US" smtClean="0"/>
              <a:pPr/>
              <a:t>9/19/2024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67563-30E5-49D3-A148-67FE35DC6E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856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99F5F-ADA2-4076-ABCB-FA61584E4A35}" type="datetimeFigureOut">
              <a:rPr lang="en-US" smtClean="0"/>
              <a:pPr/>
              <a:t>9/19/2024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67563-30E5-49D3-A148-67FE35DC6E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678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99F5F-ADA2-4076-ABCB-FA61584E4A35}" type="datetimeFigureOut">
              <a:rPr lang="en-US" smtClean="0"/>
              <a:pPr/>
              <a:t>9/19/2024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67563-30E5-49D3-A148-67FE35DC6E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168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99F5F-ADA2-4076-ABCB-FA61584E4A35}" type="datetimeFigureOut">
              <a:rPr lang="en-US" smtClean="0"/>
              <a:pPr/>
              <a:t>9/19/2024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67563-30E5-49D3-A148-67FE35DC6E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503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99F5F-ADA2-4076-ABCB-FA61584E4A35}" type="datetimeFigureOut">
              <a:rPr lang="en-US" smtClean="0"/>
              <a:pPr/>
              <a:t>9/19/2024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67563-30E5-49D3-A148-67FE35DC6E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507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99F5F-ADA2-4076-ABCB-FA61584E4A35}" type="datetimeFigureOut">
              <a:rPr lang="en-US" smtClean="0"/>
              <a:pPr/>
              <a:t>9/19/2024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67563-30E5-49D3-A148-67FE35DC6E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474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99F5F-ADA2-4076-ABCB-FA61584E4A35}" type="datetimeFigureOut">
              <a:rPr lang="en-US" smtClean="0"/>
              <a:pPr/>
              <a:t>9/19/2024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67563-30E5-49D3-A148-67FE35DC6E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432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99F5F-ADA2-4076-ABCB-FA61584E4A35}" type="datetimeFigureOut">
              <a:rPr lang="en-US" smtClean="0"/>
              <a:pPr/>
              <a:t>9/19/2024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67563-30E5-49D3-A148-67FE35DC6E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171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999F5F-ADA2-4076-ABCB-FA61584E4A35}" type="datetimeFigureOut">
              <a:rPr lang="en-US" smtClean="0"/>
              <a:pPr/>
              <a:t>9/19/2024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467563-30E5-49D3-A148-67FE35DC6E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859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102567" y="2286001"/>
            <a:ext cx="789222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thẩm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mỹ</a:t>
            </a: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29001" y="3048001"/>
            <a:ext cx="539442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32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màu đèn ông sao </a:t>
            </a: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3 -4 </a:t>
            </a:r>
            <a:r>
              <a:rPr lang="en-US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79622" y="5115581"/>
            <a:ext cx="6858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err="1"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 Thị Bích Phượng</a:t>
            </a:r>
          </a:p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                              Đào Thị Lan 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490490" y="152401"/>
            <a:ext cx="5156603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UBND QUẬN LONG BIEN</a:t>
            </a:r>
          </a:p>
          <a:p>
            <a:pPr algn="ctr"/>
            <a:r>
              <a:rPr lang="en-US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TRƯỜNG MẦM NON GIANG BIÊN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078798"/>
            <a:ext cx="871656" cy="920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0657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736"/>
            <a:ext cx="12115800" cy="683622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438400" y="2590800"/>
            <a:ext cx="74655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Hát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“ Chiếc đèn ông sao ”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11780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605338" y="2967335"/>
            <a:ext cx="69813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QUAN SÁT TRANH MẪU</a:t>
            </a:r>
          </a:p>
        </p:txBody>
      </p:sp>
    </p:spTree>
    <p:extLst>
      <p:ext uri="{BB962C8B-B14F-4D97-AF65-F5344CB8AC3E}">
        <p14:creationId xmlns:p14="http://schemas.microsoft.com/office/powerpoint/2010/main" val="24009731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óc Nhí - doc tin - Họa sĩ nhí - Đọc tin - Học vẽ đèn ông sao cùng Sóc Nhí!  - Họa sĩ nhí - Đọc tin - Học vẽ đèn ông sao cùng Sóc Nhí!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304800"/>
            <a:ext cx="8077200" cy="6553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213461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369663" y="2967335"/>
            <a:ext cx="74526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Hoạt</a:t>
            </a: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động</a:t>
            </a: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2: </a:t>
            </a:r>
            <a:r>
              <a:rPr lang="en-US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Cô</a:t>
            </a: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làm</a:t>
            </a: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mẫu</a:t>
            </a: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122446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11448" y="3810000"/>
            <a:ext cx="799455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Hoạt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động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3: 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Trẻ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thực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hiện</a:t>
            </a:r>
            <a:endParaRPr lang="en-US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pic>
        <p:nvPicPr>
          <p:cNvPr id="5" name="SundialDreams-KevinKern-263773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9906000" y="6172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879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842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160035" y="2667000"/>
            <a:ext cx="58283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Nhận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xét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sản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phẩm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619191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539</TotalTime>
  <Words>71</Words>
  <Application>Microsoft Office PowerPoint</Application>
  <PresentationFormat>Widescreen</PresentationFormat>
  <Paragraphs>12</Paragraphs>
  <Slides>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Thanh Thuy</dc:creator>
  <cp:lastModifiedBy>DELL</cp:lastModifiedBy>
  <cp:revision>12</cp:revision>
  <dcterms:created xsi:type="dcterms:W3CDTF">2019-09-29T14:02:51Z</dcterms:created>
  <dcterms:modified xsi:type="dcterms:W3CDTF">2024-09-18T22:10:49Z</dcterms:modified>
</cp:coreProperties>
</file>