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pPr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4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1.jpeg"/><Relationship Id="rId7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media" Target="../media/media1.mp4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4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GIANG BIÊN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3 - 4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 Thị Hồng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en-US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4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4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4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5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5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5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4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707</Words>
  <Application>Microsoft Office PowerPoint</Application>
  <PresentationFormat>Custom</PresentationFormat>
  <Paragraphs>83</Paragraphs>
  <Slides>26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Customers at Home or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Minh1082QN</cp:lastModifiedBy>
  <cp:revision>58</cp:revision>
  <dcterms:created xsi:type="dcterms:W3CDTF">2017-10-28T06:42:00Z</dcterms:created>
  <dcterms:modified xsi:type="dcterms:W3CDTF">2024-03-20T09:50:47Z</dcterms:modified>
</cp:coreProperties>
</file>