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5" r:id="rId2"/>
    <p:sldId id="333" r:id="rId3"/>
    <p:sldId id="306" r:id="rId4"/>
    <p:sldId id="315" r:id="rId5"/>
    <p:sldId id="308" r:id="rId6"/>
    <p:sldId id="310" r:id="rId7"/>
    <p:sldId id="324" r:id="rId8"/>
    <p:sldId id="329" r:id="rId9"/>
    <p:sldId id="328" r:id="rId10"/>
    <p:sldId id="326" r:id="rId11"/>
    <p:sldId id="327" r:id="rId12"/>
    <p:sldId id="340" r:id="rId13"/>
    <p:sldId id="316" r:id="rId14"/>
    <p:sldId id="321" r:id="rId15"/>
    <p:sldId id="322" r:id="rId16"/>
    <p:sldId id="330" r:id="rId17"/>
    <p:sldId id="331" r:id="rId18"/>
    <p:sldId id="320" r:id="rId19"/>
  </p:sldIdLst>
  <p:sldSz cx="9144000" cy="6858000" type="screen4x3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5819" autoAdjust="0"/>
  </p:normalViewPr>
  <p:slideViewPr>
    <p:cSldViewPr>
      <p:cViewPr varScale="1">
        <p:scale>
          <a:sx n="70" d="100"/>
          <a:sy n="70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83C3-4204-4CF0-8B52-3F7E4FAF72EF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083C3-4204-4CF0-8B52-3F7E4FAF72EF}" type="datetimeFigureOut">
              <a:rPr lang="en-US" smtClean="0"/>
              <a:pPr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3147-4507-4007-AD98-CBDEE3440A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12.wm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3.wma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ownloads\Em%20T&#7853;p%20L&#225;i%20&#212;%20T&#244;,%20Bo%20B&#237;%20Bo%20Bo%20Bo%20Em%20L&#225;i%20Xe%20&#212;%20T&#244;%20-%20Nh&#7841;c%20Thi&#7871;u%20Nhi%20Vui%20Nh&#7897;n%20Hay%20Nh&#7845;t.mp3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3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4.avi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8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Ủy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ban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nhân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dân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Quận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Long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Biên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Trường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Mầm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non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Giang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Biên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066800"/>
            <a:ext cx="82296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LĨNH VỰC: PHÁT TRIỂN NHẬN THỨC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tài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Dạy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trẻ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kĩ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năng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thoát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hiểm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bị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bỏ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quên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xe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ô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tô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Đối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tượng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Mẫu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giáo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nhỡ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 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- 5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tuổi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lượng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25 – 30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trẻ</a:t>
            </a: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Thời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gian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25 – 30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phút</a:t>
            </a: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Cô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giáo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Đỗ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Thị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Hường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0800" y="6396335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2019 – 2020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69573"/>
            <a:ext cx="48768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5: </a:t>
            </a:r>
            <a:r>
              <a:rPr lang="en-US" b="1" dirty="0" err="1" smtClean="0">
                <a:solidFill>
                  <a:srgbClr val="0000FF"/>
                </a:solidFill>
              </a:rPr>
              <a:t>bật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đèn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khẩn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cấp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( </a:t>
            </a:r>
            <a:r>
              <a:rPr lang="en-US" b="1" dirty="0" err="1" smtClean="0">
                <a:solidFill>
                  <a:srgbClr val="0000FF"/>
                </a:solidFill>
              </a:rPr>
              <a:t>đèn</a:t>
            </a:r>
            <a:r>
              <a:rPr lang="en-US" b="1" dirty="0" smtClean="0">
                <a:solidFill>
                  <a:srgbClr val="0000FF"/>
                </a:solidFill>
              </a:rPr>
              <a:t> hazard)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9524"/>
            <a:ext cx="4648201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y Documents\Downloads\haz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0"/>
            <a:ext cx="4800600" cy="38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5791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6: </a:t>
            </a:r>
            <a:r>
              <a:rPr lang="en-US" b="1" dirty="0" err="1" smtClean="0">
                <a:solidFill>
                  <a:srgbClr val="0000FF"/>
                </a:solidFill>
              </a:rPr>
              <a:t>Dùng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búa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thoát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hiểm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6147" name="Picture 3" descr="D:\My Documents\Downloads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4498" y="-28700"/>
            <a:ext cx="4695701" cy="5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My Documents\Downloads\H1bm_Infok.Vn-2_W6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28700"/>
            <a:ext cx="4524499" cy="5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Thử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tài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bé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yêu</a:t>
            </a:r>
            <a:r>
              <a:rPr lang="en-US" sz="7200" b="1" dirty="0" smtClean="0">
                <a:solidFill>
                  <a:srgbClr val="0000FF"/>
                </a:solidFill>
              </a:rPr>
              <a:t>  </a:t>
            </a:r>
            <a:endParaRPr lang="en-US" sz="7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668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Trò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chơi</a:t>
            </a:r>
            <a:r>
              <a:rPr lang="en-US" sz="7200" b="1" dirty="0" smtClean="0">
                <a:solidFill>
                  <a:srgbClr val="0000FF"/>
                </a:solidFill>
              </a:rPr>
              <a:t>:</a:t>
            </a:r>
          </a:p>
          <a:p>
            <a:pPr algn="ctr"/>
            <a:r>
              <a:rPr lang="en-US" sz="7200" b="1" dirty="0" smtClean="0">
                <a:solidFill>
                  <a:srgbClr val="0000FF"/>
                </a:solidFill>
              </a:rPr>
              <a:t>Ai </a:t>
            </a:r>
            <a:r>
              <a:rPr lang="en-US" sz="7200" b="1" dirty="0" err="1" smtClean="0">
                <a:solidFill>
                  <a:srgbClr val="0000FF"/>
                </a:solidFill>
              </a:rPr>
              <a:t>nhanh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hơn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nào</a:t>
            </a:r>
            <a:r>
              <a:rPr lang="en-US" sz="7200" b="1" dirty="0" smtClean="0">
                <a:solidFill>
                  <a:srgbClr val="0000FF"/>
                </a:solidFill>
              </a:rPr>
              <a:t>?   </a:t>
            </a:r>
            <a:endParaRPr lang="en-US" sz="7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</a:rPr>
              <a:t>Mở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rộng</a:t>
            </a:r>
            <a:r>
              <a:rPr lang="en-US" sz="3600" b="1" dirty="0" smtClean="0">
                <a:solidFill>
                  <a:srgbClr val="0000FF"/>
                </a:solidFill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</a:rPr>
              <a:t>Kĩ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năng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thoát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hiểm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</a:rPr>
              <a:t> ô </a:t>
            </a:r>
            <a:r>
              <a:rPr lang="en-US" sz="3600" b="1" dirty="0" err="1" smtClean="0">
                <a:solidFill>
                  <a:srgbClr val="0000FF"/>
                </a:solidFill>
              </a:rPr>
              <a:t>tô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rơi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xuống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nước</a:t>
            </a:r>
            <a:r>
              <a:rPr lang="en-US" sz="3600" b="1" dirty="0" smtClean="0">
                <a:solidFill>
                  <a:srgbClr val="0000FF"/>
                </a:solidFill>
              </a:rPr>
              <a:t>  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2" name="Movi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00328"/>
            <a:ext cx="9144000" cy="5657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1295400"/>
            <a:ext cx="792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HĐ 4: </a:t>
            </a:r>
            <a:r>
              <a:rPr lang="en-US" sz="5400" b="1" dirty="0" err="1" smtClean="0">
                <a:solidFill>
                  <a:srgbClr val="0000FF"/>
                </a:solidFill>
              </a:rPr>
              <a:t>Bé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thực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hành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kĩ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năng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thoát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hiểm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khi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bị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bỏ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quên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trên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xe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endParaRPr lang="en-US" sz="5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1295400"/>
            <a:ext cx="792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</a:rPr>
              <a:t>3. </a:t>
            </a:r>
            <a:r>
              <a:rPr lang="en-US" sz="5400" b="1" dirty="0" err="1" smtClean="0">
                <a:solidFill>
                  <a:srgbClr val="0000FF"/>
                </a:solidFill>
              </a:rPr>
              <a:t>kết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thúc</a:t>
            </a:r>
            <a:endParaRPr lang="en-US" sz="54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5400" b="1" dirty="0" err="1" smtClean="0">
                <a:solidFill>
                  <a:srgbClr val="0000FF"/>
                </a:solidFill>
              </a:rPr>
              <a:t>Hát</a:t>
            </a:r>
            <a:r>
              <a:rPr lang="en-US" sz="5400" b="1" dirty="0" smtClean="0">
                <a:solidFill>
                  <a:srgbClr val="0000FF"/>
                </a:solidFill>
              </a:rPr>
              <a:t>: </a:t>
            </a:r>
            <a:r>
              <a:rPr lang="en-US" sz="5400" b="1" dirty="0" err="1" smtClean="0">
                <a:solidFill>
                  <a:srgbClr val="0000FF"/>
                </a:solidFill>
              </a:rPr>
              <a:t>Những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điều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thú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vị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theo</a:t>
            </a:r>
            <a:r>
              <a:rPr lang="en-US" sz="5400" b="1" dirty="0" smtClean="0">
                <a:solidFill>
                  <a:srgbClr val="0000FF"/>
                </a:solidFill>
              </a:rPr>
              <a:t> ta </a:t>
            </a:r>
            <a:r>
              <a:rPr lang="en-US" sz="5400" b="1" dirty="0" err="1" smtClean="0">
                <a:solidFill>
                  <a:srgbClr val="0000FF"/>
                </a:solidFill>
              </a:rPr>
              <a:t>từng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ngày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2" name="nhung dieu thu vi quanh ta chuan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5720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03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12954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00FF"/>
                </a:solidFill>
              </a:rPr>
              <a:t>Xin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chân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thành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cảm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ơn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các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cô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và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các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bé</a:t>
            </a:r>
            <a:endParaRPr lang="en-US" sz="54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089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0" y="3962400"/>
            <a:ext cx="990600" cy="9906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>
          <a:xfrm rot="16200000" flipH="1">
            <a:off x="3193070" y="4107470"/>
            <a:ext cx="700460" cy="70046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1676400"/>
            <a:ext cx="792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</a:rPr>
              <a:t>Hát</a:t>
            </a:r>
            <a:r>
              <a:rPr lang="en-US" sz="7200" b="1" dirty="0" smtClean="0">
                <a:solidFill>
                  <a:srgbClr val="0000FF"/>
                </a:solidFill>
              </a:rPr>
              <a:t>: </a:t>
            </a:r>
          </a:p>
          <a:p>
            <a:pPr algn="ctr"/>
            <a:r>
              <a:rPr lang="en-US" sz="6000" b="1" dirty="0" err="1" smtClean="0">
                <a:solidFill>
                  <a:srgbClr val="0000FF"/>
                </a:solidFill>
              </a:rPr>
              <a:t>Mình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đi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chơi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nhé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bé</a:t>
            </a:r>
            <a:r>
              <a:rPr lang="en-US" sz="6000" b="1" dirty="0" smtClean="0">
                <a:solidFill>
                  <a:srgbClr val="0000FF"/>
                </a:solidFill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</a:rPr>
              <a:t>ơi</a:t>
            </a:r>
            <a:r>
              <a:rPr lang="en-US" sz="6000" b="1" dirty="0" smtClean="0">
                <a:solidFill>
                  <a:srgbClr val="0000FF"/>
                </a:solidFill>
              </a:rPr>
              <a:t>  </a:t>
            </a:r>
            <a:endParaRPr lang="en-US" sz="6000" b="1" dirty="0">
              <a:solidFill>
                <a:srgbClr val="0000FF"/>
              </a:solidFill>
            </a:endParaRPr>
          </a:p>
        </p:txBody>
      </p:sp>
      <p:pic>
        <p:nvPicPr>
          <p:cNvPr id="8" name="Em Tập Lái Ô Tô, Bo Bí Bo Bo Bo Em Lái Xe Ô Tô - Nhạc Thiếu Nhi Vui Nhộn Hay Nhấ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343400" y="4038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3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8" name="Picture 10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144000" cy="6858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888" y="-144463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* HĐ1: XEM BẢN TIN THỜI SỰ 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3886200"/>
            <a:ext cx="388620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 3: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 QUẢ  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0"/>
          <p:cNvGrpSpPr/>
          <p:nvPr/>
        </p:nvGrpSpPr>
        <p:grpSpPr>
          <a:xfrm>
            <a:off x="0" y="-990600"/>
            <a:ext cx="9144000" cy="7848600"/>
            <a:chOff x="0" y="-914400"/>
            <a:chExt cx="9144000" cy="7848600"/>
          </a:xfrm>
        </p:grpSpPr>
        <p:pic>
          <p:nvPicPr>
            <p:cNvPr id="37898" name="Picture 10" descr="Hình ảnh có liên qua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914400"/>
              <a:ext cx="9144000" cy="7848600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762000" y="381000"/>
              <a:ext cx="7315200" cy="64633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* HĐ2: HOẠT ĐỘNG NHÓM  </a:t>
              </a:r>
              <a:endPara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800" y="2057400"/>
              <a:ext cx="3048000" cy="156966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1:  </a:t>
              </a:r>
            </a:p>
            <a:p>
              <a:pPr algn="ctr"/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thần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19800" y="1981200"/>
              <a:ext cx="3124200" cy="113877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2: </a:t>
              </a:r>
            </a:p>
            <a:p>
              <a:pPr algn="ctr"/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thoát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>
              <a:off x="3048000" y="2438400"/>
              <a:ext cx="2743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0800000" flipV="1">
              <a:off x="1524000" y="1066800"/>
              <a:ext cx="2895602" cy="9905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419600" y="1066800"/>
              <a:ext cx="350520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048000" y="3810000"/>
              <a:ext cx="3124200" cy="113877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 3: </a:t>
              </a:r>
            </a:p>
            <a:p>
              <a:pPr algn="ctr"/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Hậu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nhac ko loi chuan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20502" y="476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HĐ3: 6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6-ky-nang-giup-tre-thoat-khoi-nguy-hiem-khi-bi-bo-quen-tren-xe-o-to--nguon-antv-075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1" y="1066800"/>
            <a:ext cx="8314266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791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1: </a:t>
            </a:r>
            <a:r>
              <a:rPr lang="en-US" b="1" dirty="0" err="1" smtClean="0">
                <a:solidFill>
                  <a:srgbClr val="0000FF"/>
                </a:solidFill>
              </a:rPr>
              <a:t>Luôn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giữ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bình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tĩnh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binh ti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598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770" y="58674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2: </a:t>
            </a:r>
            <a:r>
              <a:rPr lang="en-US" b="1" dirty="0" err="1" smtClean="0">
                <a:solidFill>
                  <a:srgbClr val="0000FF"/>
                </a:solidFill>
              </a:rPr>
              <a:t>Bấm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còi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xe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59436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3: </a:t>
            </a:r>
            <a:r>
              <a:rPr lang="en-US" b="1" dirty="0" err="1" smtClean="0">
                <a:solidFill>
                  <a:srgbClr val="0000FF"/>
                </a:solidFill>
              </a:rPr>
              <a:t>Mở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cửa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xe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" y="7937"/>
            <a:ext cx="4518660" cy="32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y Documents\Downloads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1"/>
            <a:ext cx="4648200" cy="32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My Documents\Downloads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648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All user XP3- 2015\Desktop\2812_5235_0_kho__a_cu____a_tu_______o____ng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" y="3276600"/>
            <a:ext cx="451866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0"/>
            <a:ext cx="8229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8800" y="2743200"/>
            <a:ext cx="56388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752600" y="5372100"/>
            <a:ext cx="5638800" cy="2971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93" y="57150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Kĩ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năng</a:t>
            </a:r>
            <a:r>
              <a:rPr lang="en-US" b="1" dirty="0" smtClean="0">
                <a:solidFill>
                  <a:srgbClr val="0000FF"/>
                </a:solidFill>
              </a:rPr>
              <a:t> 4: </a:t>
            </a:r>
            <a:r>
              <a:rPr lang="en-US" b="1" dirty="0" err="1" smtClean="0">
                <a:solidFill>
                  <a:srgbClr val="0000FF"/>
                </a:solidFill>
              </a:rPr>
              <a:t>Vẫy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tay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ra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hiệu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:\My Documents\Downloads\vay t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771" y="0"/>
            <a:ext cx="916577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8487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17&quot;&gt;&lt;property id=&quot;20148&quot; value=&quot;5&quot;/&gt;&lt;property id=&quot;20300&quot; value=&quot;Slide 13&quot;/&gt;&lt;property id=&quot;20307&quot; value=&quot;265&quot;/&gt;&lt;/object&gt;&lt;object type=&quot;3&quot; unique_id=&quot;10051&quot;&gt;&lt;property id=&quot;20148&quot; value=&quot;5&quot;/&gt;&lt;property id=&quot;20300&quot; value=&quot;Slide 3&quot;/&gt;&lt;property id=&quot;20307&quot; value=&quot;286&quot;/&gt;&lt;/object&gt;&lt;object type=&quot;3&quot; unique_id=&quot;14127&quot;&gt;&lt;property id=&quot;20148&quot; value=&quot;5&quot;/&gt;&lt;property id=&quot;20300&quot; value=&quot;Slide 17 - &amp;quot;Kết thúc giờ học&amp;#x0D;&amp;#x0A;&amp;quot;&quot;/&gt;&lt;property id=&quot;20307&quot; value=&quot;304&quot;/&gt;&lt;/object&gt;&lt;object type=&quot;3&quot; unique_id=&quot;14206&quot;&gt;&lt;property id=&quot;20148&quot; value=&quot;5&quot;/&gt;&lt;property id=&quot;20300&quot; value=&quot;Slide 1&quot;/&gt;&lt;property id=&quot;20307&quot; value=&quot;305&quot;/&gt;&lt;/object&gt;&lt;object type=&quot;3&quot; unique_id=&quot;14207&quot;&gt;&lt;property id=&quot;20148&quot; value=&quot;5&quot;/&gt;&lt;property id=&quot;20300&quot; value=&quot;Slide 2&quot;/&gt;&lt;property id=&quot;20307&quot; value=&quot;306&quot;/&gt;&lt;/object&gt;&lt;object type=&quot;3&quot; unique_id=&quot;14489&quot;&gt;&lt;property id=&quot;20148&quot; value=&quot;5&quot;/&gt;&lt;property id=&quot;20300&quot; value=&quot;Slide 4&quot;/&gt;&lt;property id=&quot;20307&quot; value=&quot;310&quot;/&gt;&lt;/object&gt;&lt;object type=&quot;3&quot; unique_id=&quot;14491&quot;&gt;&lt;property id=&quot;20148&quot; value=&quot;5&quot;/&gt;&lt;property id=&quot;20300&quot; value=&quot;Slide 5&quot;/&gt;&lt;property id=&quot;20307&quot; value=&quot;308&quot;/&gt;&lt;/object&gt;&lt;object type=&quot;3&quot; unique_id=&quot;14926&quot;&gt;&lt;property id=&quot;20148&quot; value=&quot;5&quot;/&gt;&lt;property id=&quot;20300&quot; value=&quot;Slide 7&quot;/&gt;&lt;property id=&quot;20307&quot; value=&quot;315&quot;/&gt;&lt;/object&gt;&lt;object type=&quot;3&quot; unique_id=&quot;14927&quot;&gt;&lt;property id=&quot;20148&quot; value=&quot;5&quot;/&gt;&lt;property id=&quot;20300&quot; value=&quot;Slide 8&quot;/&gt;&lt;property id=&quot;20307&quot; value=&quot;311&quot;/&gt;&lt;/object&gt;&lt;object type=&quot;3&quot; unique_id=&quot;14928&quot;&gt;&lt;property id=&quot;20148&quot; value=&quot;5&quot;/&gt;&lt;property id=&quot;20300&quot; value=&quot;Slide 9&quot;/&gt;&lt;property id=&quot;20307&quot; value=&quot;316&quot;/&gt;&lt;/object&gt;&lt;object type=&quot;3&quot; unique_id=&quot;14929&quot;&gt;&lt;property id=&quot;20148&quot; value=&quot;5&quot;/&gt;&lt;property id=&quot;20300&quot; value=&quot;Slide 10&quot;/&gt;&lt;property id=&quot;20307&quot; value=&quot;318&quot;/&gt;&lt;/object&gt;&lt;object type=&quot;3&quot; unique_id=&quot;14930&quot;&gt;&lt;property id=&quot;20148&quot; value=&quot;5&quot;/&gt;&lt;property id=&quot;20300&quot; value=&quot;Slide 12&quot;/&gt;&lt;property id=&quot;20307&quot; value=&quot;317&quot;/&gt;&lt;/object&gt;&lt;object type=&quot;3&quot; unique_id=&quot;15062&quot;&gt;&lt;property id=&quot;20148&quot; value=&quot;5&quot;/&gt;&lt;property id=&quot;20300&quot; value=&quot;Slide 11&quot;/&gt;&lt;property id=&quot;20307&quot; value=&quot;319&quot;/&gt;&lt;/object&gt;&lt;object type=&quot;3&quot; unique_id=&quot;15168&quot;&gt;&lt;property id=&quot;20148&quot; value=&quot;5&quot;/&gt;&lt;property id=&quot;20300&quot; value=&quot;Slide 14&quot;/&gt;&lt;property id=&quot;20307&quot; value=&quot;321&quot;/&gt;&lt;/object&gt;&lt;object type=&quot;3&quot; unique_id=&quot;15169&quot;&gt;&lt;property id=&quot;20148&quot; value=&quot;5&quot;/&gt;&lt;property id=&quot;20300&quot; value=&quot;Slide 16&quot;/&gt;&lt;property id=&quot;20307&quot; value=&quot;320&quot;/&gt;&lt;/object&gt;&lt;object type=&quot;3&quot; unique_id=&quot;15227&quot;&gt;&lt;property id=&quot;20148&quot; value=&quot;5&quot;/&gt;&lt;property id=&quot;20300&quot; value=&quot;Slide 15&quot;/&gt;&lt;property id=&quot;20307&quot; value=&quot;32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13537409</TotalTime>
  <Words>340</Words>
  <Application>Microsoft Office PowerPoint</Application>
  <PresentationFormat>On-screen Show (4:3)</PresentationFormat>
  <Paragraphs>181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Slide 1</vt:lpstr>
      <vt:lpstr>Slide 2</vt:lpstr>
      <vt:lpstr>Slide 3</vt:lpstr>
      <vt:lpstr>Slide 4</vt:lpstr>
      <vt:lpstr>Slide 5</vt:lpstr>
      <vt:lpstr>Kĩ năng 1: Luôn giữ bình tĩnh</vt:lpstr>
      <vt:lpstr>Kĩ năng 2: Bấm còi xe</vt:lpstr>
      <vt:lpstr>Kĩ năng 3: Mở cửa xe</vt:lpstr>
      <vt:lpstr>Kĩ năng 4: Vẫy tay ra hiệu</vt:lpstr>
      <vt:lpstr>Kĩ năng 5: bật đèn khẩn cấp  ( đèn hazard)</vt:lpstr>
      <vt:lpstr>Kĩ năng 6: Dùng búa thoát hiểm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ĐIỆN TỬ   DẠY TRẺ PHÒNG TRÁNH BỊ XÂM HẠI TÌNH DỤC  Giáo viên: Nguyễn Thị Ngân Lớp: MGL A2- Trường MN Giang Biên</dc:title>
  <dc:creator>BTC</dc:creator>
  <cp:lastModifiedBy>Minh1082QN</cp:lastModifiedBy>
  <cp:revision>315</cp:revision>
  <dcterms:created xsi:type="dcterms:W3CDTF">2018-01-21T08:34:09Z</dcterms:created>
  <dcterms:modified xsi:type="dcterms:W3CDTF">2024-03-18T10:04:49Z</dcterms:modified>
</cp:coreProperties>
</file>