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7" r:id="rId3"/>
    <p:sldId id="280" r:id="rId4"/>
    <p:sldId id="268" r:id="rId5"/>
    <p:sldId id="289" r:id="rId6"/>
    <p:sldId id="274" r:id="rId7"/>
    <p:sldId id="276" r:id="rId8"/>
    <p:sldId id="277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5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1E5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howGuides="1">
      <p:cViewPr varScale="1">
        <p:scale>
          <a:sx n="84" d="100"/>
          <a:sy n="84" d="100"/>
        </p:scale>
        <p:origin x="800" y="52"/>
      </p:cViewPr>
      <p:guideLst>
        <p:guide orient="horz" pos="1645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3ECF-D612-4CB2-833D-C9F3815B88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3606-64B5-44C3-B8E6-C4CEF911A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495FB5-4F22-532F-38E1-BC3B9BE9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62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118083"/>
            <a:ext cx="465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TRƯỜNG MẦM NON GIANG BIÊN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9121" y="3071614"/>
            <a:ext cx="29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46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>
              <a:solidFill>
                <a:srgbClr val="004D9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5704" y="3523074"/>
            <a:ext cx="31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9632" y="2307357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 TÀI: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VĐCB:Chuyền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sang 2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bên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TCVĐ: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3148558"/>
            <a:ext cx="40385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>
                <a:solidFill>
                  <a:srgbClr val="C00000"/>
                </a:solidFill>
              </a:rPr>
              <a:t>                </a:t>
            </a:r>
            <a:r>
              <a:rPr lang="en-US" sz="2000" b="1" dirty="0" err="1">
                <a:solidFill>
                  <a:srgbClr val="C00000"/>
                </a:solidFill>
              </a:rPr>
              <a:t>Lứa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tuổi</a:t>
            </a:r>
            <a:r>
              <a:rPr lang="en-US" sz="2000" b="1" dirty="0">
                <a:solidFill>
                  <a:srgbClr val="C00000"/>
                </a:solidFill>
              </a:rPr>
              <a:t>: 3 - 4 </a:t>
            </a:r>
            <a:r>
              <a:rPr lang="en-US" sz="2000" b="1" dirty="0" err="1">
                <a:solidFill>
                  <a:srgbClr val="C00000"/>
                </a:solidFill>
              </a:rPr>
              <a:t>tuổi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viên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002060"/>
                </a:solidFill>
              </a:rPr>
              <a:t>Nguyễn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Bích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Phượng</a:t>
            </a:r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                     </a:t>
            </a:r>
            <a:r>
              <a:rPr lang="en-US" sz="2000" b="1" dirty="0" err="1">
                <a:solidFill>
                  <a:srgbClr val="002060"/>
                </a:solidFill>
              </a:rPr>
              <a:t>Đào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Thị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0045" y="1711848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LĨNH VỰC: PHÁT TRIỂN THỂ CHẤT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68" y="746480"/>
            <a:ext cx="750977" cy="7015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62A8C-8A3F-EFFF-1BEF-3851E648A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165735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3" name="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29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19EF5-F76D-92E6-B3FA-5E49EAABB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1428750"/>
            <a:ext cx="68059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cs typeface="+mn-lt"/>
              </a:rPr>
              <a:t>BÀI TẬP PHÁT TRIỂN CHUNG</a:t>
            </a:r>
          </a:p>
        </p:txBody>
      </p:sp>
      <p:pic>
        <p:nvPicPr>
          <p:cNvPr id="2" name="Kẻ Tạnh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5529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77BD2-9751-D1CE-B2D6-5FFF0E057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1123950"/>
            <a:ext cx="624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VẬN ĐỘNG CƠ BẢN</a:t>
            </a:r>
            <a:endParaRPr lang="en-US" sz="3200" b="1" dirty="0">
              <a:solidFill>
                <a:srgbClr val="C00000"/>
              </a:solidFill>
            </a:endParaRP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  <a:p>
            <a:pPr lvl="0"/>
            <a:r>
              <a:rPr lang="en-US" sz="3200" b="1" dirty="0">
                <a:solidFill>
                  <a:srgbClr val="002060"/>
                </a:solidFill>
              </a:rPr>
              <a:t>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1E398-F0F1-A32B-AA71-2B3999E9B373}"/>
              </a:ext>
            </a:extLst>
          </p:cNvPr>
          <p:cNvSpPr txBox="1"/>
          <p:nvPr/>
        </p:nvSpPr>
        <p:spPr>
          <a:xfrm>
            <a:off x="952500" y="2082165"/>
            <a:ext cx="723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Chuyền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bóng</a:t>
            </a:r>
            <a:r>
              <a:rPr lang="en-US" sz="3200" b="1" dirty="0">
                <a:solidFill>
                  <a:srgbClr val="002060"/>
                </a:solidFill>
              </a:rPr>
              <a:t> sang 2 </a:t>
            </a:r>
            <a:r>
              <a:rPr lang="en-US" sz="3200" b="1" dirty="0" err="1">
                <a:solidFill>
                  <a:srgbClr val="002060"/>
                </a:solidFill>
              </a:rPr>
              <a:t>bên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F8EE4-3A7F-D335-29D5-F8D906A2C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158115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Trò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chơi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Sút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bóng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gôn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B2778-E0D7-678E-F8B8-AA2C42C35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0" y="1885950"/>
            <a:ext cx="32277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HỒI TĨNH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913130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93</Words>
  <Application>Microsoft Office PowerPoint</Application>
  <PresentationFormat>On-screen Show (16:9)</PresentationFormat>
  <Paragraphs>20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79</cp:revision>
  <dcterms:created xsi:type="dcterms:W3CDTF">2023-10-30T04:21:00Z</dcterms:created>
  <dcterms:modified xsi:type="dcterms:W3CDTF">2024-12-19T22:49:39Z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FD49A4B3A7AE4CDABB7060384C2E3E91_12</vt:lpwstr>
  </property>
  <property fmtid="{D5CDD505-2E9C-101B-9397-08002B2CF9AE}" pid="3" name="KSOProductBuildVer">
    <vt:lpwstr>1033-12.2.0.13431</vt:lpwstr>
  </property>
</Properties>
</file>