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86" r:id="rId3"/>
    <p:sldId id="261" r:id="rId4"/>
    <p:sldId id="285" r:id="rId5"/>
    <p:sldId id="264" r:id="rId6"/>
    <p:sldId id="282" r:id="rId7"/>
    <p:sldId id="283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A50A8-1202-4B33-B5E4-668B4EEF7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B6B02E-68FC-4BD5-A3D6-D183243E7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6AEB3-6AC3-4A77-906D-E56146F2D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E2DA2-4CDE-4CE2-95B8-5E04A338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BA3BF-722D-422C-A7DF-CF663B638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62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C77A9-D345-4E24-B11F-08A0F97AF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3121C0-FFC2-44C0-9F48-7FB4EC278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455A6-DFED-4E1A-A3C3-0D1917FC7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4DA6E-D7EE-4B6B-BE62-E7E531B74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0427B-45E8-4E24-B726-497C6FD6A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60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11D3E9-5491-44EC-9300-63CF4BA7A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293AF8-2260-4034-BF38-EE002EDD69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07480-3841-4AA4-AE50-5A6A34E1D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93F96-F494-485C-8BB9-F62EFD7EE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F7CEB-F577-4CAE-84ED-C5E71D852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86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3DD92-D6CB-4766-8266-F54FE3A03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4B6CB-ECD3-4E42-B301-EA85459B1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7F603-C051-4D36-A2AC-166D04CE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5ECF5-74CC-456D-9588-1271DC255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23E5E-389E-44B7-899F-23D25D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99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9A1AA-92A5-4134-9268-06B4F5F7F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1CC4C-6142-4E27-ADD2-CFE76EDB8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533E4-BDEB-463E-AE4D-77A3E2FC7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6FF10-08C2-47CB-92C9-75362865D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68278-9EB4-4350-AFBD-460A1784B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81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C7DB9-8943-407E-BFF2-D0F56F8DA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BF96F-65F0-4F49-9CB9-3BCFFBAFDC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0AF203-1C5D-4CBD-94C6-D4C12503F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81804-D32F-40BD-A479-D1BC954F6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95CAA-1A83-4712-AD33-CD924FF93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EA603-710F-42E6-80B7-7F647B799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59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BD742-7365-4049-8CCD-C226BA443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7BFED-123B-4799-A8CA-C31A6F004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729C5-8C3E-48D4-82D8-1DCA5479A4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B669F4-4E24-496D-B3DF-4C09B3EAD6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BE513C-D86E-4258-B99A-A8201C8C5F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9EA392-FD03-421E-9DCF-67835B484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B1DC39-0651-460B-9738-FD4B04070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9977DD-54A8-43FD-A808-042FBD5DB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7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B9A3-165F-4E3B-81AA-2D817BAE0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AD8D67-81A1-4C19-BFBE-B9BF71BD8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E471D7-66DC-4344-A7F4-F0185E856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9F9220-4273-4B3D-9E5F-123E841F3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03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E62D93-1E78-475A-9DF3-94B62546F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EF0E0-510B-4F0C-A70F-A6C7FC7D7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4F563-5565-4C5F-8A96-3790EB0D3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46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015D6-872D-4E0A-AD58-045C311DD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45BD8-40B1-41EE-A9E4-849E3CFEF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AC5EB5-BC4C-4621-B2AB-1D01A6652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9049F-B2DE-4329-8A2D-0B041DD50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4BED4-4748-4422-ABBA-06A9DEF84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AEA9F-8762-483C-AF99-1680B6A45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31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13D62-CCBE-4076-80DF-94A8AE798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E844C1-7353-4C28-862B-154804A14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4E02D-A36E-4450-BB4F-9FCCF1A6B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D5EB9-7352-4A4D-B8BE-196D17A9F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82225-4701-482C-98C8-C1FE235D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B2027-1EF4-4061-A379-93F5CE051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28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B23A06-3D67-4355-9094-E51F7BFBE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20CF8-97D3-47F2-8E3B-4163385DE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C4DC0-E23A-432E-8AF3-B182DBA6AF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B777E-BEBE-4D0F-A511-5F090F70ED26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EC7B1-9C2A-4EC1-B5A4-A08DA13E61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4E722-3C50-4521-9582-3C44EADE2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4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7F9AF-00B6-4239-90CF-CCAD653039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E324EE-7335-4AFD-9272-6C2183E517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D429E5-6F8A-4634-B637-C546130E8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9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4C3E46-3362-4B88-99EB-0E689F0D00A2}"/>
              </a:ext>
            </a:extLst>
          </p:cNvPr>
          <p:cNvSpPr txBox="1"/>
          <p:nvPr/>
        </p:nvSpPr>
        <p:spPr>
          <a:xfrm>
            <a:off x="3047999" y="791636"/>
            <a:ext cx="5857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BDB52E-35D4-4BB3-915F-0A098D86B81D}"/>
              </a:ext>
            </a:extLst>
          </p:cNvPr>
          <p:cNvSpPr txBox="1"/>
          <p:nvPr/>
        </p:nvSpPr>
        <p:spPr>
          <a:xfrm>
            <a:off x="3286539" y="2647931"/>
            <a:ext cx="5989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B53BE0-1829-4E79-83E6-A8C809327E84}"/>
              </a:ext>
            </a:extLst>
          </p:cNvPr>
          <p:cNvSpPr txBox="1"/>
          <p:nvPr/>
        </p:nvSpPr>
        <p:spPr>
          <a:xfrm>
            <a:off x="3130062" y="4058207"/>
            <a:ext cx="55919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</a:p>
          <a:p>
            <a:pPr algn="ctr"/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( 3 – 4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901" y="1622633"/>
            <a:ext cx="871656" cy="920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622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60"/>
    </mc:Choice>
    <mc:Fallback xmlns="">
      <p:transition spd="slow" advTm="13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27D49-5755-509F-9108-C0AA68CB3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CC426-B494-3CAA-CB0D-B37982563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nhac tre thuc hien.mp3">
            <a:hlinkClick r:id="" action="ppaction://media"/>
            <a:extLst>
              <a:ext uri="{FF2B5EF4-FFF2-40B4-BE49-F238E27FC236}">
                <a16:creationId xmlns:a16="http://schemas.microsoft.com/office/drawing/2014/main" id="{6D08001E-666E-0D4D-E270-4E50A2A446C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911600"/>
            <a:ext cx="609600" cy="609600"/>
          </a:xfr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ADA73A36-8A45-EBD1-0321-4B3ABEB8C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CDBE61-F7C3-1E3A-85C8-253380673268}"/>
              </a:ext>
            </a:extLst>
          </p:cNvPr>
          <p:cNvSpPr txBox="1"/>
          <p:nvPr/>
        </p:nvSpPr>
        <p:spPr>
          <a:xfrm>
            <a:off x="1800225" y="1972608"/>
            <a:ext cx="92011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474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78419-4E74-4B60-9E21-B1CD6F421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3ADFBEB6-7177-453A-A698-84DE327A4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906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1C1892-9F58-4496-9F3C-39DBABD610E4}"/>
              </a:ext>
            </a:extLst>
          </p:cNvPr>
          <p:cNvSpPr txBox="1"/>
          <p:nvPr/>
        </p:nvSpPr>
        <p:spPr>
          <a:xfrm>
            <a:off x="4755125" y="247138"/>
            <a:ext cx="3628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LIỆU</a:t>
            </a:r>
          </a:p>
        </p:txBody>
      </p:sp>
      <p:pic>
        <p:nvPicPr>
          <p:cNvPr id="8" name="Picture 7" descr="A picture containing writing implement, stationary, pencil, crayon&#10;&#10;Description automatically generated">
            <a:extLst>
              <a:ext uri="{FF2B5EF4-FFF2-40B4-BE49-F238E27FC236}">
                <a16:creationId xmlns:a16="http://schemas.microsoft.com/office/drawing/2014/main" id="{245F2846-C583-4E99-A6E7-CD1C8EE113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381" y="3010976"/>
            <a:ext cx="3291350" cy="29791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Diagram, text&#10;&#10;Description automatically generated">
            <a:extLst>
              <a:ext uri="{FF2B5EF4-FFF2-40B4-BE49-F238E27FC236}">
                <a16:creationId xmlns:a16="http://schemas.microsoft.com/office/drawing/2014/main" id="{D0842C71-D530-4B1F-AD8B-3EE198F54C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3" y="1426602"/>
            <a:ext cx="4876800" cy="31687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516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20"/>
    </mc:Choice>
    <mc:Fallback xmlns="">
      <p:transition spd="slow" advTm="18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2115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05338" y="2967335"/>
            <a:ext cx="69813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QUAN SÁT TRANH MẪU</a:t>
            </a:r>
          </a:p>
        </p:txBody>
      </p:sp>
    </p:spTree>
    <p:extLst>
      <p:ext uri="{BB962C8B-B14F-4D97-AF65-F5344CB8AC3E}">
        <p14:creationId xmlns:p14="http://schemas.microsoft.com/office/powerpoint/2010/main" val="2400973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86AA5-87AB-49B2-8341-C1AE19B6C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2EC4BD0-FA60-429E-BB1E-FF6BE8FAF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895"/>
          </a:xfr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AEDCD86-50DF-4791-BF44-A5614B5D4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8" y="1027906"/>
            <a:ext cx="6848238" cy="42525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4533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58"/>
    </mc:Choice>
    <mc:Fallback xmlns="">
      <p:transition spd="slow" advTm="1855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nhac tre thuc hie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911600"/>
            <a:ext cx="609600" cy="6096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8100" y="2802254"/>
            <a:ext cx="51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25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920"/>
            <a:ext cx="12192000" cy="697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0" y="1280160"/>
            <a:ext cx="7726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en-US" sz="5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5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5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198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CBC61-A5B2-4BEC-A34A-A056C5B11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 with low confidence">
            <a:extLst>
              <a:ext uri="{FF2B5EF4-FFF2-40B4-BE49-F238E27FC236}">
                <a16:creationId xmlns:a16="http://schemas.microsoft.com/office/drawing/2014/main" id="{57F76A93-67A2-46B9-9BC6-E5A8A0DE6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682"/>
          </a:xfrm>
        </p:spPr>
      </p:pic>
    </p:spTree>
    <p:extLst>
      <p:ext uri="{BB962C8B-B14F-4D97-AF65-F5344CB8AC3E}">
        <p14:creationId xmlns:p14="http://schemas.microsoft.com/office/powerpoint/2010/main" val="121506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0"/>
    </mc:Choice>
    <mc:Fallback xmlns="">
      <p:transition spd="slow" advTm="634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2|1.3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8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65</Words>
  <Application>Microsoft Office PowerPoint</Application>
  <PresentationFormat>Widescreen</PresentationFormat>
  <Paragraphs>12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3</cp:revision>
  <dcterms:created xsi:type="dcterms:W3CDTF">2022-01-08T14:08:54Z</dcterms:created>
  <dcterms:modified xsi:type="dcterms:W3CDTF">2024-12-17T23:20:40Z</dcterms:modified>
</cp:coreProperties>
</file>