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1" r:id="rId5"/>
    <p:sldId id="258" r:id="rId6"/>
    <p:sldId id="259" r:id="rId7"/>
    <p:sldId id="260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141A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80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968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234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573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56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678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68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503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507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474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432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171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99F5F-ADA2-4076-ABCB-FA61584E4A35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859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5A15FF-EDEF-1D37-1C11-37AA8A15C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08818" y="2477870"/>
            <a:ext cx="789222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thẩm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mỹ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12748" y="3429000"/>
            <a:ext cx="6712094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tài:Xé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hề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3 - 4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9000" y="5201712"/>
            <a:ext cx="6858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Bích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Phượng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Lan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                         </a:t>
            </a:r>
          </a:p>
        </p:txBody>
      </p:sp>
      <p:sp>
        <p:nvSpPr>
          <p:cNvPr id="2" name="Rectangle 1"/>
          <p:cNvSpPr/>
          <p:nvPr/>
        </p:nvSpPr>
        <p:spPr>
          <a:xfrm>
            <a:off x="3490490" y="152401"/>
            <a:ext cx="515660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UBND QUẬN LONG BIÊN</a:t>
            </a:r>
          </a:p>
          <a:p>
            <a:pPr algn="ctr"/>
            <a:r>
              <a:rPr lang="en-U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TRƯỜNG MẦM NON GIANG BIÊN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102" y="1113434"/>
            <a:ext cx="1075658" cy="11358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013C3F-BE42-BC1D-9719-E59C99310C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5800" y="3352802"/>
            <a:ext cx="3200400" cy="37724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CCE5F16-259D-E715-C869-F76CE9EBE9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91320" y="3352802"/>
            <a:ext cx="2895600" cy="350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065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47CECC-FF16-B25A-2591-7FCA52669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51272" y="2286000"/>
            <a:ext cx="788946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Hoạt</a:t>
            </a:r>
            <a:r>
              <a:rPr lang="en-US" sz="5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động</a:t>
            </a:r>
            <a:r>
              <a:rPr lang="en-US" sz="5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1: </a:t>
            </a:r>
          </a:p>
          <a:p>
            <a:pPr algn="ctr"/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Trẻ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hình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ảnh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về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các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chú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hề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1780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39199C-C95D-AD99-AE35-99EF7C6BB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160" y="15240"/>
            <a:ext cx="5801360" cy="3505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6F8D3A3-2D7E-D11A-1BC6-9DF6B67C35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760" y="106680"/>
            <a:ext cx="5562600" cy="34137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D08F0A-D51F-856C-188C-1212E935E3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2400" y="3429000"/>
            <a:ext cx="5715000" cy="34137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6CB5AC-009E-DD8C-1CE2-AB9F1EE515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200" y="3520440"/>
            <a:ext cx="6400800" cy="323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351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F252EE-6C00-66A9-2528-314258F9F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05332" y="2133600"/>
            <a:ext cx="69813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QUAN SÁT TRANH MẪU</a:t>
            </a:r>
          </a:p>
        </p:txBody>
      </p:sp>
    </p:spTree>
    <p:extLst>
      <p:ext uri="{BB962C8B-B14F-4D97-AF65-F5344CB8AC3E}">
        <p14:creationId xmlns:p14="http://schemas.microsoft.com/office/powerpoint/2010/main" val="2400973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585AC5-819F-AEAA-6AC9-CA384FA5B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0"/>
            <a:ext cx="121158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69663" y="2967335"/>
            <a:ext cx="74526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Hoạt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động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2: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Cô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làm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mẫu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2244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58908D-4972-E712-2B2F-F489161E18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934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31487" y="2286000"/>
            <a:ext cx="79945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Hoạt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động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3: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Trẻ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thực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hiện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5" name="SundialDreams-KevinKern-263773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06000" y="6172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87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1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60035" y="2667000"/>
            <a:ext cx="58283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Nhận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xét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sản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phẩm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1919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A8F2C3-10D9-95EC-5657-5DCEDC271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60"/>
            <a:ext cx="12192000" cy="692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02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76</Words>
  <Application>Microsoft Office PowerPoint</Application>
  <PresentationFormat>Widescreen</PresentationFormat>
  <Paragraphs>14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Thanh Thuy</dc:creator>
  <cp:lastModifiedBy>DELL</cp:lastModifiedBy>
  <cp:revision>13</cp:revision>
  <dcterms:created xsi:type="dcterms:W3CDTF">2019-09-29T14:02:51Z</dcterms:created>
  <dcterms:modified xsi:type="dcterms:W3CDTF">2024-11-15T14:43:13Z</dcterms:modified>
</cp:coreProperties>
</file>