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57" r:id="rId3"/>
    <p:sldId id="280" r:id="rId4"/>
    <p:sldId id="268" r:id="rId5"/>
    <p:sldId id="270" r:id="rId6"/>
    <p:sldId id="289" r:id="rId7"/>
    <p:sldId id="288" r:id="rId8"/>
    <p:sldId id="274" r:id="rId9"/>
    <p:sldId id="276" r:id="rId10"/>
    <p:sldId id="277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5" userDrawn="1">
          <p15:clr>
            <a:srgbClr val="A4A3A4"/>
          </p15:clr>
        </p15:guide>
        <p15:guide id="2" pos="28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1E5D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howGuides="1">
      <p:cViewPr varScale="1">
        <p:scale>
          <a:sx n="84" d="100"/>
          <a:sy n="84" d="100"/>
        </p:scale>
        <p:origin x="800" y="52"/>
      </p:cViewPr>
      <p:guideLst>
        <p:guide orient="horz" pos="1645"/>
        <p:guide pos="28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53105F-F073-748A-8545-C9E436432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118083"/>
            <a:ext cx="4659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ỦY BAN NHÂN DÂN QUẬN LONG BIÊN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</a:rPr>
              <a:t>TRƯỜNG MẦM NON GIANG BIÊN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49121" y="3071614"/>
            <a:ext cx="299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46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>
              <a:solidFill>
                <a:srgbClr val="004D9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5704" y="3523074"/>
            <a:ext cx="314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2381709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 TÀI: VĐCB: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thay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đổi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tốc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hiệu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lệnh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TCVĐ: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Lộn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cầu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vồng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0800" y="3148558"/>
            <a:ext cx="403857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r>
              <a:rPr lang="en-US" b="1" dirty="0">
                <a:solidFill>
                  <a:srgbClr val="C00000"/>
                </a:solidFill>
              </a:rPr>
              <a:t>                </a:t>
            </a:r>
            <a:r>
              <a:rPr lang="en-US" sz="2000" b="1" dirty="0" err="1">
                <a:solidFill>
                  <a:srgbClr val="C00000"/>
                </a:solidFill>
              </a:rPr>
              <a:t>Lứa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tuổi</a:t>
            </a:r>
            <a:r>
              <a:rPr lang="en-US" sz="2000" b="1" dirty="0">
                <a:solidFill>
                  <a:srgbClr val="C00000"/>
                </a:solidFill>
              </a:rPr>
              <a:t>: 3 - 4 </a:t>
            </a:r>
            <a:r>
              <a:rPr lang="en-US" sz="2000" b="1" dirty="0" err="1">
                <a:solidFill>
                  <a:srgbClr val="C00000"/>
                </a:solidFill>
              </a:rPr>
              <a:t>tuổi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Giáo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viên</a:t>
            </a:r>
            <a:r>
              <a:rPr lang="en-US" sz="2000" b="1" dirty="0">
                <a:solidFill>
                  <a:srgbClr val="002060"/>
                </a:solidFill>
              </a:rPr>
              <a:t> : </a:t>
            </a:r>
            <a:r>
              <a:rPr lang="en-US" sz="2000" b="1" dirty="0" err="1">
                <a:solidFill>
                  <a:srgbClr val="002060"/>
                </a:solidFill>
              </a:rPr>
              <a:t>Đào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Thị</a:t>
            </a:r>
            <a:r>
              <a:rPr lang="en-US" sz="2000" b="1" dirty="0">
                <a:solidFill>
                  <a:srgbClr val="002060"/>
                </a:solidFill>
              </a:rPr>
              <a:t> Lan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                     </a:t>
            </a:r>
            <a:r>
              <a:rPr lang="en-US" sz="2000" b="1" dirty="0" err="1">
                <a:solidFill>
                  <a:srgbClr val="002060"/>
                </a:solidFill>
              </a:rPr>
              <a:t>Nguyễn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Thị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Bích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Phượng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  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0045" y="1711848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LĨNH VỰC: PHÁT TRIỂN THỂ CHẤT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068" y="746480"/>
            <a:ext cx="750977" cy="7015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262A8C-8A3F-EFFF-1BEF-3851E648A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71800" y="165735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KHỞI ĐỘNG</a:t>
            </a:r>
          </a:p>
        </p:txBody>
      </p:sp>
      <p:pic>
        <p:nvPicPr>
          <p:cNvPr id="3" name="khoi 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46291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419EF5-F76D-92E6-B3FA-5E49EAABB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5162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1428750"/>
            <a:ext cx="68059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cs typeface="+mn-lt"/>
              </a:rPr>
              <a:t>BÀI TẬP PHÁT TRIỂN CHUNG</a:t>
            </a:r>
          </a:p>
        </p:txBody>
      </p:sp>
      <p:pic>
        <p:nvPicPr>
          <p:cNvPr id="2" name="Kẻ Tạnh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45529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0B1F46-4A62-88DA-FD5C-7615C1604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88684" y="1123950"/>
            <a:ext cx="6324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</a:rPr>
              <a:t>VẬN ĐỘNG CƠ BẢN</a:t>
            </a:r>
            <a:endParaRPr lang="en-US" sz="3200" b="1" dirty="0">
              <a:solidFill>
                <a:srgbClr val="C00000"/>
              </a:solidFill>
            </a:endParaRP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   </a:t>
            </a:r>
            <a:r>
              <a:rPr lang="en-US" sz="3200" b="1" dirty="0" err="1">
                <a:solidFill>
                  <a:srgbClr val="002060"/>
                </a:solidFill>
              </a:rPr>
              <a:t>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thay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đổi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tốc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độ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theo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hiệu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lệnh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C77BD2-9751-D1CE-B2D6-5FFF0E057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5400" y="1123950"/>
            <a:ext cx="6248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</a:rPr>
              <a:t>VẬN ĐỘNG CƠ BẢN</a:t>
            </a:r>
            <a:endParaRPr lang="en-US" sz="3200" b="1" dirty="0">
              <a:solidFill>
                <a:srgbClr val="C00000"/>
              </a:solidFill>
            </a:endParaRP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thay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đổi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tốc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độ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theo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hiệu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lệnh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3" name="vđc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7" end="146227"/>
                  <p14:fade out="1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461813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67ED4-FF7D-BAF6-44D9-0E5077928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52600" y="1123950"/>
            <a:ext cx="5867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</a:rPr>
              <a:t>VẬN ĐỘNG NÂNG CAO</a:t>
            </a:r>
            <a:endParaRPr lang="en-US" sz="3200" b="1" dirty="0">
              <a:solidFill>
                <a:srgbClr val="C00000"/>
              </a:solidFill>
            </a:endParaRP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thay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đổi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tốc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độ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theo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hiệu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lệnh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y2mate.com - Nhạc  tổ chức trò chơi vui nhộn  nhạc trò chơi vui nhộn cho trẻ  Nhạc KHỞI ĐỘNG Vương Thị Hiê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0739" end="576908"/>
                  <p14:fade in="1000"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456628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EF8EE4-3A7F-D335-29D5-F8D906A2C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5400" y="1581150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Trò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chơi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Lộn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cầu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vồng</a:t>
            </a:r>
            <a:r>
              <a:rPr lang="en-US" sz="4000" b="1" dirty="0">
                <a:solidFill>
                  <a:srgbClr val="FF0000"/>
                </a:solidFill>
              </a:rPr>
              <a:t> 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B2778-E0D7-678E-F8B8-AA2C42C35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24200" y="590550"/>
            <a:ext cx="32277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HỒI TĨNH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6350"/>
            <a:ext cx="9131300" cy="513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116</Words>
  <Application>Microsoft Office PowerPoint</Application>
  <PresentationFormat>On-screen Show (16:9)</PresentationFormat>
  <Paragraphs>22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71</cp:revision>
  <dcterms:created xsi:type="dcterms:W3CDTF">2023-10-30T04:21:00Z</dcterms:created>
  <dcterms:modified xsi:type="dcterms:W3CDTF">2024-11-15T23:25:45Z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FD49A4B3A7AE4CDABB7060384C2E3E91_12</vt:lpwstr>
  </property>
  <property fmtid="{D5CDD505-2E9C-101B-9397-08002B2CF9AE}" pid="3" name="KSOProductBuildVer">
    <vt:lpwstr>1033-12.2.0.13431</vt:lpwstr>
  </property>
</Properties>
</file>