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76" r:id="rId5"/>
    <p:sldId id="259" r:id="rId6"/>
    <p:sldId id="277" r:id="rId7"/>
    <p:sldId id="261" r:id="rId8"/>
    <p:sldId id="262" r:id="rId9"/>
    <p:sldId id="26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5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3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2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9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5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6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84298-72D5-407E-8C02-F50D28616918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1F495-83E1-4017-B317-DF5B5341F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230995"/>
            <a:ext cx="4323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84278"/>
            <a:ext cx="762000" cy="804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103" y="1730037"/>
            <a:ext cx="10286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LĨNH VỰC PHÁT TRIỂN NHẬN THỨC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9460" y="2642630"/>
            <a:ext cx="5750227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ba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: 3 - 4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</a:p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851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F350-8703-40E2-9D02-AA3668968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268D9-E6C7-428C-9512-BBCC64CDA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4DB22D-7DE0-466A-BD96-CD798C06A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6000">
        <p:circle/>
      </p:transition>
    </mc:Choice>
    <mc:Fallback xmlns="">
      <p:transition spd="slow" advClick="0" advTm="2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Background pattern&#10;&#10;Description automatically generated">
            <a:extLst>
              <a:ext uri="{FF2B5EF4-FFF2-40B4-BE49-F238E27FC236}">
                <a16:creationId xmlns:a16="http://schemas.microsoft.com/office/drawing/2014/main" id="{DA80BB54-D225-44AA-9D20-3B4E9B69B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38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E7A289-0306-4848-BEEB-79A2F748E5B1}"/>
              </a:ext>
            </a:extLst>
          </p:cNvPr>
          <p:cNvSpPr txBox="1"/>
          <p:nvPr/>
        </p:nvSpPr>
        <p:spPr>
          <a:xfrm>
            <a:off x="3505200" y="1752600"/>
            <a:ext cx="565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4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3200" y="2462"/>
            <a:ext cx="6665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Nhận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biết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hình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khối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5793"/>
            <a:ext cx="9296400" cy="522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21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55E93-AD7B-09FE-B55D-FBCE83551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Background pattern&#10;&#10;Description automatically generated">
            <a:extLst>
              <a:ext uri="{FF2B5EF4-FFF2-40B4-BE49-F238E27FC236}">
                <a16:creationId xmlns:a16="http://schemas.microsoft.com/office/drawing/2014/main" id="{8B9B653D-5AC2-A04F-3608-7EE1BE979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b="38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1AA10D-ED1E-6ED3-7EC5-DF96544E9AD2}"/>
              </a:ext>
            </a:extLst>
          </p:cNvPr>
          <p:cNvSpPr txBox="1"/>
          <p:nvPr/>
        </p:nvSpPr>
        <p:spPr>
          <a:xfrm>
            <a:off x="2743200" y="20574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2.PHƯƠNG PHÁP, HÌNH THỨC 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5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199" y="510993"/>
            <a:ext cx="77357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AI LÀ NGƯỜI THIẾT KẾ RA CÁC HÌNH HỌC</a:t>
            </a:r>
          </a:p>
        </p:txBody>
      </p:sp>
      <p:sp>
        <p:nvSpPr>
          <p:cNvPr id="4" name="Rectangle 3"/>
          <p:cNvSpPr/>
          <p:nvPr/>
        </p:nvSpPr>
        <p:spPr>
          <a:xfrm>
            <a:off x="5265082" y="1209020"/>
            <a:ext cx="1758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KĨ SƯ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7315199" cy="385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3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ACD0-1B5F-477E-9282-D15AE3D9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A8BA9-B07F-4A2D-A48B-62808F2560DA}"/>
              </a:ext>
            </a:extLst>
          </p:cNvPr>
          <p:cNvSpPr txBox="1"/>
          <p:nvPr/>
        </p:nvSpPr>
        <p:spPr>
          <a:xfrm>
            <a:off x="3598606" y="365125"/>
            <a:ext cx="287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LÀM NGHỀ NHƯ BỐ</a:t>
            </a:r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F2F5CF28-ABD7-4405-B526-C6D796A74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2" y="0"/>
            <a:ext cx="12195187" cy="6858000"/>
          </a:xfr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AD72B6-B9DC-4F6C-9181-7C39678E1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47" y="1479586"/>
            <a:ext cx="4841973" cy="5589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35055-E0FD-3C0B-CB9A-37EDD15E3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586" y="824944"/>
            <a:ext cx="4629281" cy="4673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D4075-AE61-319C-5D46-4A0C4901FD9F}"/>
              </a:ext>
            </a:extLst>
          </p:cNvPr>
          <p:cNvSpPr txBox="1"/>
          <p:nvPr/>
        </p:nvSpPr>
        <p:spPr>
          <a:xfrm>
            <a:off x="6344699" y="212055"/>
            <a:ext cx="5194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0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6000">
        <p:split orient="vert"/>
      </p:transition>
    </mc:Choice>
    <mc:Fallback xmlns="">
      <p:transition spd="slow" advClick="0" advTm="36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0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5679" y="0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động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nhóm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129" y="1257035"/>
            <a:ext cx="228780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129" y="1995700"/>
            <a:ext cx="609808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3352800"/>
            <a:ext cx="23936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9439" y="4267201"/>
            <a:ext cx="828034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tăm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mix_8m21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4983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4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115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304800"/>
            <a:ext cx="257442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5674" y="1447800"/>
            <a:ext cx="87699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+ Công việc của kĩ sư là gì?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+ Các hình tam giác/vuông/chữ nhật/tròn có gì khác nhau?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HS thuyết trình về sản phẩm (con làm hình gì, sử dụng bao nhiêu que gỗ và lấy bao nhiêu đất sét)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7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2039599" cy="6705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52" y="228600"/>
            <a:ext cx="694441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79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195</Words>
  <Application>Microsoft Office PowerPoint</Application>
  <PresentationFormat>Widescreen</PresentationFormat>
  <Paragraphs>29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</cp:revision>
  <dcterms:created xsi:type="dcterms:W3CDTF">2023-11-29T08:27:32Z</dcterms:created>
  <dcterms:modified xsi:type="dcterms:W3CDTF">2024-11-14T17:06:37Z</dcterms:modified>
</cp:coreProperties>
</file>