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03448-6FD9-43CB-80D7-8DF79D147B3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93D79-F089-493F-ACC4-5085C8C5E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2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6BA2-EBFE-4991-9D82-01BABC806029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BA2-EBFE-4991-9D82-01BABC806029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FDC39-731F-4F7F-A9F6-887D9BC46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2844" y="1962106"/>
            <a:ext cx="84414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LĨNH VỰC PHÁT TRIỂN THỂ CHẤT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7070" y="2624607"/>
            <a:ext cx="899159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Lan</a:t>
            </a:r>
          </a:p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12115" y="13791"/>
            <a:ext cx="8302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vi-V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NON GIANG BIÊN</a:t>
            </a:r>
          </a:p>
          <a:p>
            <a:pPr algn="ctr" eaLnBrk="1" hangingPunct="1">
              <a:lnSpc>
                <a:spcPct val="90000"/>
              </a:lnSpc>
            </a:pP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40" y="937121"/>
            <a:ext cx="903460" cy="94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345360" y="2057400"/>
            <a:ext cx="35012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Khởi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02 moi anh len ta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726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9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967246" y="2044005"/>
            <a:ext cx="8257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 TẬP PHÁT TRIỂN CHUNG</a:t>
            </a:r>
          </a:p>
        </p:txBody>
      </p:sp>
      <p:pic>
        <p:nvPicPr>
          <p:cNvPr id="6" name="ThatDangYeu-XuanMai_3d6hq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36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981200" y="990600"/>
            <a:ext cx="8534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cơ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bản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Bật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tiến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phía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trước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2309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9033C-00B2-E332-A0BF-519D5BFA7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1A48F1-EE74-4CB0-CC3F-20F39297B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82624C-ABDD-061B-9451-0E13533EA713}"/>
              </a:ext>
            </a:extLst>
          </p:cNvPr>
          <p:cNvSpPr/>
          <p:nvPr/>
        </p:nvSpPr>
        <p:spPr>
          <a:xfrm>
            <a:off x="1981200" y="990600"/>
            <a:ext cx="85344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nâng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cao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Bật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tiến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phía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trước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9227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869701" y="1447800"/>
            <a:ext cx="50534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tô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chim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sẻ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TÌM BẠN THÂN (Hình minh họa theo lời bài há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66.713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858323" y="2967335"/>
            <a:ext cx="2475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Hồi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tĩnh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05 nhac hoi ti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8467"/>
            <a:ext cx="12175067" cy="68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91</Words>
  <Application>Microsoft Office PowerPoint</Application>
  <PresentationFormat>Widescreen</PresentationFormat>
  <Paragraphs>18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DELL</cp:lastModifiedBy>
  <cp:revision>11</cp:revision>
  <dcterms:created xsi:type="dcterms:W3CDTF">2019-10-19T02:41:55Z</dcterms:created>
  <dcterms:modified xsi:type="dcterms:W3CDTF">2024-10-15T16:17:15Z</dcterms:modified>
</cp:coreProperties>
</file>