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4" r:id="rId3"/>
    <p:sldId id="259" r:id="rId4"/>
    <p:sldId id="265" r:id="rId5"/>
    <p:sldId id="266" r:id="rId6"/>
    <p:sldId id="260" r:id="rId7"/>
    <p:sldId id="290" r:id="rId8"/>
    <p:sldId id="268" r:id="rId9"/>
    <p:sldId id="263" r:id="rId10"/>
    <p:sldId id="284" r:id="rId11"/>
    <p:sldId id="285" r:id="rId12"/>
    <p:sldId id="286" r:id="rId13"/>
    <p:sldId id="261" r:id="rId14"/>
    <p:sldId id="276" r:id="rId15"/>
    <p:sldId id="275" r:id="rId16"/>
    <p:sldId id="269" r:id="rId17"/>
    <p:sldId id="281" r:id="rId18"/>
    <p:sldId id="283" r:id="rId19"/>
    <p:sldId id="289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-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Ổn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gây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hứng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903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133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971800"/>
            <a:ext cx="7620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72" y="860027"/>
            <a:ext cx="871656" cy="9204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25000" l="3594" r="19531">
                        <a14:foregroundMark x1="11094" y1="12188" x2="11094" y2="12188"/>
                        <a14:foregroundMark x1="11094" y1="12188" x2="11094" y2="1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" t="7992" r="79485" b="72991"/>
          <a:stretch/>
        </p:blipFill>
        <p:spPr>
          <a:xfrm>
            <a:off x="2920233" y="2362200"/>
            <a:ext cx="3934154" cy="36194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1" b="27500" l="20313" r="3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101" r="59310" b="70443"/>
          <a:stretch/>
        </p:blipFill>
        <p:spPr>
          <a:xfrm>
            <a:off x="3429000" y="2770223"/>
            <a:ext cx="2747256" cy="27161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92" y="0"/>
            <a:ext cx="8295972" cy="670973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1176040"/>
            <a:ext cx="5638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tượng.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1,2.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hứng thú tham gia hoạt động.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Biết thực hiện các yêu cầu của cô</a:t>
            </a:r>
            <a:r>
              <a:rPr lang="vi-VN" sz="2800" b="1" dirty="0"/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601EA2-D527-465E-B29D-7F2C81990D8D}"/>
              </a:ext>
            </a:extLst>
          </p:cNvPr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F8A3D44-E985-49C3-96DB-4E60C6A132E2}"/>
              </a:ext>
            </a:extLst>
          </p:cNvPr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2. Chuẩn bị: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/>
              </a:rPr>
              <a:t>- Mỗi trẻ 1 rổ đựng đồ chơi có 2 bạn gái, 1 bông hoa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/>
              </a:rPr>
              <a:t>- Bảng gài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/>
              </a:rPr>
              <a:t>- 1 số đồ dùng đồ chơi có số lượng là 1 và 2</a:t>
            </a:r>
          </a:p>
          <a:p>
            <a:r>
              <a:rPr lang="vi-VN" sz="3600" dirty="0" smtClean="0">
                <a:latin typeface="+mj-lt"/>
              </a:rPr>
              <a:t>.</a:t>
            </a:r>
            <a:endParaRPr lang="vi-VN" sz="3600" dirty="0">
              <a:latin typeface="+mj-lt"/>
            </a:endParaRPr>
          </a:p>
          <a:p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xmlns="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B5352BC-1A64-4640-9D45-846E5BA56775}"/>
              </a:ext>
            </a:extLst>
          </p:cNvPr>
          <p:cNvSpPr/>
          <p:nvPr/>
        </p:nvSpPr>
        <p:spPr>
          <a:xfrm>
            <a:off x="1600221" y="1524004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BE1810C-7300-478A-877E-6020BCC9989E}"/>
              </a:ext>
            </a:extLst>
          </p:cNvPr>
          <p:cNvSpPr/>
          <p:nvPr/>
        </p:nvSpPr>
        <p:spPr>
          <a:xfrm>
            <a:off x="1981199" y="28193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6FE6AAB-D737-433A-840A-9E840575044F}"/>
              </a:ext>
            </a:extLst>
          </p:cNvPr>
          <p:cNvSpPr/>
          <p:nvPr/>
        </p:nvSpPr>
        <p:spPr>
          <a:xfrm>
            <a:off x="2438399" y="42417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1BE9E94-7B0E-408A-B45D-0D08EEC18636}"/>
              </a:ext>
            </a:extLst>
          </p:cNvPr>
          <p:cNvSpPr/>
          <p:nvPr/>
        </p:nvSpPr>
        <p:spPr>
          <a:xfrm>
            <a:off x="5913120" y="2321560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393E83-F3B2-4BC9-A0AA-8241CE1B433C}"/>
              </a:ext>
            </a:extLst>
          </p:cNvPr>
          <p:cNvSpPr/>
          <p:nvPr/>
        </p:nvSpPr>
        <p:spPr>
          <a:xfrm>
            <a:off x="6370320" y="3735832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6096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17834" y="21336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TẬP ĐẾM</a:t>
            </a:r>
          </a:p>
        </p:txBody>
      </p:sp>
      <p:pic>
        <p:nvPicPr>
          <p:cNvPr id="3" name="Tập Đếm ♫ Nào Các Bạn Cùng Giơ Tay Ta Đếm Cho Thật Đều 1 với 1 là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AE737-E0E1-44C6-AA57-F74269BA8DE7}"/>
              </a:ext>
            </a:extLst>
          </p:cNvPr>
          <p:cNvSpPr txBox="1"/>
          <p:nvPr/>
        </p:nvSpPr>
        <p:spPr>
          <a:xfrm>
            <a:off x="685800" y="1905000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514</Words>
  <Application>Microsoft Office PowerPoint</Application>
  <PresentationFormat>On-screen Show (4:3)</PresentationFormat>
  <Paragraphs>195</Paragraphs>
  <Slides>21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121</cp:revision>
  <dcterms:created xsi:type="dcterms:W3CDTF">2021-08-26T02:44:32Z</dcterms:created>
  <dcterms:modified xsi:type="dcterms:W3CDTF">2023-09-18T10:34:18Z</dcterms:modified>
</cp:coreProperties>
</file>