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18" y="16317"/>
            <a:ext cx="920914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6533" y="2505669"/>
            <a:ext cx="5685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PHÁT TRIỂN VẬN ĐỘNG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314" y="3428999"/>
            <a:ext cx="6422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2732" y="16317"/>
            <a:ext cx="59731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99" y="970424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2988875" y="2967335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Khởi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443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TẬP PHÁT TRIỂN CHUNG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ThatDangYeu-XuanMai_3d6hq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028349" y="2118364"/>
            <a:ext cx="7130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kiễng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1614918" y="2967335"/>
            <a:ext cx="591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thỏ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karaoke-chu-tho-con-nhac-thieu-nhi_0407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334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05 nhac hoi t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</Words>
  <Application>Microsoft Office PowerPoint</Application>
  <PresentationFormat>On-screen Show (4:3)</PresentationFormat>
  <Paragraphs>11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4</cp:revision>
  <dcterms:created xsi:type="dcterms:W3CDTF">2019-10-19T02:41:55Z</dcterms:created>
  <dcterms:modified xsi:type="dcterms:W3CDTF">2023-09-22T04:31:02Z</dcterms:modified>
</cp:coreProperties>
</file>