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D9D4"/>
    <a:srgbClr val="E2F2F2"/>
    <a:srgbClr val="B6B2FF"/>
    <a:srgbClr val="A4D8E6"/>
    <a:srgbClr val="A8D0D8"/>
    <a:srgbClr val="7AAFB3"/>
    <a:srgbClr val="E6BBA8"/>
    <a:srgbClr val="B2C1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7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1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E7651-A4DC-4709-B809-AC55F0FAC67B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-89517"/>
            <a:ext cx="9144000" cy="6858000"/>
            <a:chOff x="0" y="0"/>
            <a:chExt cx="9144000" cy="6858000"/>
          </a:xfrm>
        </p:grpSpPr>
        <p:grpSp>
          <p:nvGrpSpPr>
            <p:cNvPr id="13" name="Group 12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0"/>
                <a:ext cx="9144000" cy="6858000"/>
              </a:xfrm>
              <a:prstGeom prst="rect">
                <a:avLst/>
              </a:prstGeom>
            </p:spPr>
          </p:pic>
          <p:sp>
            <p:nvSpPr>
              <p:cNvPr id="12" name="Rectangle 11"/>
              <p:cNvSpPr/>
              <p:nvPr/>
            </p:nvSpPr>
            <p:spPr>
              <a:xfrm>
                <a:off x="1937982" y="4462818"/>
                <a:ext cx="2197290" cy="204716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Rectangle 21"/>
            <p:cNvSpPr/>
            <p:nvPr/>
          </p:nvSpPr>
          <p:spPr>
            <a:xfrm>
              <a:off x="362857" y="4746171"/>
              <a:ext cx="2322286" cy="158205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TextBox 23"/>
          <p:cNvSpPr txBox="1"/>
          <p:nvPr/>
        </p:nvSpPr>
        <p:spPr>
          <a:xfrm rot="16200000">
            <a:off x="-846161" y="1760561"/>
            <a:ext cx="38363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endParaRPr lang="en-US" sz="4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343772" y="416688"/>
            <a:ext cx="12330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669318" y="416688"/>
            <a:ext cx="11480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971619" y="416688"/>
            <a:ext cx="1109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315014" y="2493422"/>
            <a:ext cx="14045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666209" y="2493422"/>
            <a:ext cx="12682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864202" y="2493422"/>
            <a:ext cx="13019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135272" y="50755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Giang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MGB C3</a:t>
            </a:r>
          </a:p>
          <a:p>
            <a:pPr algn="ctr"/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–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9/2024</a:t>
            </a:r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723661"/>
              </p:ext>
            </p:extLst>
          </p:nvPr>
        </p:nvGraphicFramePr>
        <p:xfrm>
          <a:off x="2151674" y="1172936"/>
          <a:ext cx="1699260" cy="800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617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800" b="0" kern="1200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Dạy trẻ kĩ năng lau mặt </a:t>
                      </a:r>
                    </a:p>
                    <a:p>
                      <a:pPr algn="ctr"/>
                      <a:endParaRPr lang="en-US" sz="1050" b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6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684008"/>
              </p:ext>
            </p:extLst>
          </p:nvPr>
        </p:nvGraphicFramePr>
        <p:xfrm>
          <a:off x="4450727" y="1176238"/>
          <a:ext cx="1699260" cy="800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617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800" b="0" kern="1200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Rèn trẻ kĩ năng lau mặt </a:t>
                      </a:r>
                    </a:p>
                    <a:p>
                      <a:pPr algn="ctr"/>
                      <a:endParaRPr lang="en-US" sz="1050" b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6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360670"/>
              </p:ext>
            </p:extLst>
          </p:nvPr>
        </p:nvGraphicFramePr>
        <p:xfrm>
          <a:off x="6669405" y="916453"/>
          <a:ext cx="1699260" cy="132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6171">
                <a:tc>
                  <a:txBody>
                    <a:bodyPr/>
                    <a:lstStyle/>
                    <a:p>
                      <a:pPr algn="ctr"/>
                      <a:endParaRPr lang="en-US" sz="1050" b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6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17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800" kern="1200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Rèn trẻ kĩ năng nhận biết kí hiệu vở </a:t>
                      </a:r>
                    </a:p>
                    <a:p>
                      <a:pPr algn="ctr"/>
                      <a:endParaRPr lang="en-US" sz="1050" b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  <a:alpha val="6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AA1F0BD-3845-F635-F928-563453BB3A83}"/>
              </a:ext>
            </a:extLst>
          </p:cNvPr>
          <p:cNvSpPr txBox="1"/>
          <p:nvPr/>
        </p:nvSpPr>
        <p:spPr>
          <a:xfrm>
            <a:off x="2059358" y="3013808"/>
            <a:ext cx="184927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Dạy trẻ kĩ năng bê cất ghế đúng cách </a:t>
            </a:r>
            <a:endParaRPr lang="vi-VN" sz="1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30AE65-8EAA-F055-D453-B58EBA9E59C6}"/>
              </a:ext>
            </a:extLst>
          </p:cNvPr>
          <p:cNvSpPr txBox="1"/>
          <p:nvPr/>
        </p:nvSpPr>
        <p:spPr>
          <a:xfrm>
            <a:off x="4375720" y="3009113"/>
            <a:ext cx="184927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Dạy trẻ nhận biết các tổ, phân bàn chia ăn </a:t>
            </a:r>
            <a:endParaRPr lang="vi-VN" sz="1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C622BD-C652-BEF8-C961-3843F783D09B}"/>
              </a:ext>
            </a:extLst>
          </p:cNvPr>
          <p:cNvSpPr txBox="1"/>
          <p:nvPr/>
        </p:nvSpPr>
        <p:spPr>
          <a:xfrm>
            <a:off x="6692082" y="2984787"/>
            <a:ext cx="147407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Dạy trẻ kĩ năng xếp hàng </a:t>
            </a:r>
            <a:endParaRPr lang="vi-VN" sz="1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80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lelientdtt9x@gmail.com</cp:lastModifiedBy>
  <cp:revision>69</cp:revision>
  <dcterms:created xsi:type="dcterms:W3CDTF">2021-08-10T09:52:00Z</dcterms:created>
  <dcterms:modified xsi:type="dcterms:W3CDTF">2024-09-12T16:55:27Z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28F47725C74A4CC982112632513E817C</vt:lpwstr>
  </property>
  <property fmtid="{D5CDD505-2E9C-101B-9397-08002B2CF9AE}" pid="3" name="KSOProductBuildVer">
    <vt:lpwstr>1033-11.2.0.11537</vt:lpwstr>
  </property>
</Properties>
</file>