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0820" y="2967335"/>
            <a:ext cx="6602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18903" y="2362200"/>
            <a:ext cx="32999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va_yeu_ha_noi_84202019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2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Tranh vẽ đề tài quê hương em - Sự Diệu Kỳ của Màu Sắc và Đường Né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4"/>
            <a:ext cx="9144000" cy="679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6"/>
            <a:ext cx="9141527" cy="68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7039" y="2967335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 Ý TƯỞNG 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2024-02-29T02:42:38Z</dcterms:created>
  <dcterms:modified xsi:type="dcterms:W3CDTF">2024-05-02T09:22:10Z</dcterms:modified>
</cp:coreProperties>
</file>