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3" r:id="rId4"/>
    <p:sldId id="285" r:id="rId5"/>
    <p:sldId id="287" r:id="rId6"/>
    <p:sldId id="282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468" y="-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95" y="207709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D4553B-869F-41FB-BB1C-8DF5710DED4A}"/>
              </a:ext>
            </a:extLst>
          </p:cNvPr>
          <p:cNvSpPr/>
          <p:nvPr/>
        </p:nvSpPr>
        <p:spPr>
          <a:xfrm>
            <a:off x="2294153" y="1497014"/>
            <a:ext cx="4499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672462"/>
            <a:ext cx="799810" cy="6293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5 Mẫu tranh phong cảnh làng quê Việt Nam đẹp nhất | Nghệ thuật phong cảnh,  Phong cảnh, Hội họ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2938218" y="1123950"/>
            <a:ext cx="288733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Hòa Bình Cho Bé - Nhạc Thiếu Nhi [Full HD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3710062" y="1123950"/>
            <a:ext cx="13436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[KARAOKE] HÒA BÌNH CHO BÉ - CD CHUẨN BGD - ÂM NHẠC LỚP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1875443" y="1123950"/>
            <a:ext cx="501291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ác Hồ - Người cho em tất cả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C5A84F-68D0-4794-AC86-7EF07C4FF842}"/>
              </a:ext>
            </a:extLst>
          </p:cNvPr>
          <p:cNvSpPr/>
          <p:nvPr/>
        </p:nvSpPr>
        <p:spPr>
          <a:xfrm>
            <a:off x="1524000" y="188595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67</Words>
  <Application>Microsoft Office PowerPoint</Application>
  <PresentationFormat>On-screen Show (16:9)</PresentationFormat>
  <Paragraphs>12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53</cp:revision>
  <dcterms:created xsi:type="dcterms:W3CDTF">2014-03-18T00:28:28Z</dcterms:created>
  <dcterms:modified xsi:type="dcterms:W3CDTF">2024-05-07T04:48:49Z</dcterms:modified>
</cp:coreProperties>
</file>