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926"/>
            <a:ext cx="9130145" cy="6851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4436" y="2286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10" y="100967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7572" y="2462966"/>
            <a:ext cx="43573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233" y="2362200"/>
            <a:ext cx="8335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Đêm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qua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mơ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Dem-Qua-Em-Mo-Gap-Bac-Ho-Xuan-Gia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6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Tranh vẽ đề tài quê hương em - Sự Diệu Kỳ của Màu Sắc và Đường Né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Vẽ Lăng Bác Hồ Drawing Ho Chi Minh Mausoleum -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4485" r="6775" b="5009"/>
          <a:stretch/>
        </p:blipFill>
        <p:spPr bwMode="auto">
          <a:xfrm>
            <a:off x="0" y="7936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4893" y="2967335"/>
            <a:ext cx="4954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 HƯỚNG DẪN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é Lộ Tuyển Tập Tranh Tô Màu Lăng Bác đẹp Số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85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50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2024-02-29T02:42:38Z</dcterms:created>
  <dcterms:modified xsi:type="dcterms:W3CDTF">2024-05-16T04:32:29Z</dcterms:modified>
</cp:coreProperties>
</file>