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4" r:id="rId13"/>
    <p:sldId id="275" r:id="rId14"/>
    <p:sldId id="267" r:id="rId15"/>
    <p:sldId id="268" r:id="rId16"/>
    <p:sldId id="270" r:id="rId17"/>
    <p:sldId id="27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15/5/2024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2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15/5/2024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5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15/5/2024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8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15/5/2024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15/5/2024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5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15/5/2024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15/5/2024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8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15/5/2024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9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15/5/2024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4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15/5/2024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8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15/5/2024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3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0AB5-0C4D-4370-BAD5-270F643D79DA}" type="datetimeFigureOut">
              <a:rPr lang="en-US" smtClean="0"/>
              <a:t>15/5/2024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372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2306" y="1943100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algn="ctr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TÀI: THƠ ẢNH BÁC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3 -4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1" y="0"/>
            <a:ext cx="515660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UBND QUẬN LONG BIÊN</a:t>
            </a:r>
          </a:p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NON GIANG BIÊN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78" y="914400"/>
            <a:ext cx="871656" cy="6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7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3268" y="2225501"/>
            <a:ext cx="3637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Đàm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thoại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23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7719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133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05765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22910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40055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Tháy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63"/>
            <a:ext cx="8915400" cy="50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89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22166" y="2225501"/>
            <a:ext cx="3499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6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5500" y="165735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Ai Yêu Bác Hồ Chí Minh Hơn Thiếu Niên Nhi Đồng - Bé Candy Ngọc Hà - Nhạc Thiếu Nhi Hay Nhất 20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9491" y="308610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8300" y="1636879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/>
          </a:p>
          <a:p>
            <a:pPr algn="ctr" fontAlgn="base"/>
            <a:r>
              <a:rPr lang="vi-VN" sz="2400" b="1" i="1" dirty="0" smtClean="0">
                <a:solidFill>
                  <a:srgbClr val="00B050"/>
                </a:solidFill>
                <a:effectLst/>
                <a:latin typeface="+mj-lt"/>
              </a:rPr>
              <a:t>.</a:t>
            </a:r>
            <a:endParaRPr lang="vi-VN" sz="2400" b="1" i="0" dirty="0" smtClean="0">
              <a:solidFill>
                <a:srgbClr val="00B050"/>
              </a:solidFill>
              <a:effectLst/>
              <a:latin typeface="+mj-lt"/>
            </a:endParaRPr>
          </a:p>
          <a:p>
            <a:endParaRPr lang="en-US" dirty="0"/>
          </a:p>
        </p:txBody>
      </p:sp>
      <p:pic>
        <p:nvPicPr>
          <p:cNvPr id="2" name="Dem-Qua-Em-Mo-Gap-Bac-Ho-Xuan-Giao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085.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8775" y="2225501"/>
            <a:ext cx="69664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Ảnh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Bác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giả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Trần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Đăng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Khoa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3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42398" cy="508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42396" cy="508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9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499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22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0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678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6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8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74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63"/>
            <a:ext cx="8915400" cy="50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8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111</Words>
  <Application>Microsoft Office PowerPoint</Application>
  <PresentationFormat>On-screen Show (16:9)</PresentationFormat>
  <Paragraphs>21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</cp:lastModifiedBy>
  <cp:revision>17</cp:revision>
  <dcterms:created xsi:type="dcterms:W3CDTF">2021-03-24T08:56:07Z</dcterms:created>
  <dcterms:modified xsi:type="dcterms:W3CDTF">2024-05-15T04:43:15Z</dcterms:modified>
</cp:coreProperties>
</file>